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82ffb210045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b96036cd394d5b"/>
  </p:sldMasterIdLst>
  <p:sldIdLst>
    <p:sldId xmlns:r="http://schemas.openxmlformats.org/officeDocument/2006/relationships" id="256" r:id="Radb4b752614a45f4"/>
    <p:sldId xmlns:r="http://schemas.openxmlformats.org/officeDocument/2006/relationships" id="257" r:id="Re649fb3ed97c49c3"/>
    <p:sldId xmlns:r="http://schemas.openxmlformats.org/officeDocument/2006/relationships" id="258" r:id="Rfbc51fe7537543ff"/>
    <p:sldId xmlns:r="http://schemas.openxmlformats.org/officeDocument/2006/relationships" id="259" r:id="R1d1062ad69fd40a3"/>
    <p:sldId xmlns:r="http://schemas.openxmlformats.org/officeDocument/2006/relationships" id="260" r:id="R8ae562d29ae1414f"/>
    <p:sldId xmlns:r="http://schemas.openxmlformats.org/officeDocument/2006/relationships" id="261" r:id="Rf4ab40dd71894587"/>
    <p:sldId xmlns:r="http://schemas.openxmlformats.org/officeDocument/2006/relationships" id="262" r:id="Ra55391343dad4e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96036cd394d5b" /><Relationship Type="http://schemas.openxmlformats.org/officeDocument/2006/relationships/slide" Target="/ppt/slides/slide1.xml" Id="Radb4b752614a45f4" /><Relationship Type="http://schemas.openxmlformats.org/officeDocument/2006/relationships/slide" Target="/ppt/slides/slide2.xml" Id="Re649fb3ed97c49c3" /><Relationship Type="http://schemas.openxmlformats.org/officeDocument/2006/relationships/slide" Target="/ppt/slides/slide3.xml" Id="Rfbc51fe7537543ff" /><Relationship Type="http://schemas.openxmlformats.org/officeDocument/2006/relationships/slide" Target="/ppt/slides/slide4.xml" Id="R1d1062ad69fd40a3" /><Relationship Type="http://schemas.openxmlformats.org/officeDocument/2006/relationships/slide" Target="/ppt/slides/slide5.xml" Id="R8ae562d29ae1414f" /><Relationship Type="http://schemas.openxmlformats.org/officeDocument/2006/relationships/slide" Target="/ppt/slides/slide6.xml" Id="Rf4ab40dd71894587" /><Relationship Type="http://schemas.openxmlformats.org/officeDocument/2006/relationships/slide" Target="/ppt/slides/slide7.xml" Id="Ra55391343dad4e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42ce7bf09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e544a278c453b" /><Relationship Type="http://schemas.openxmlformats.org/officeDocument/2006/relationships/theme" Target="/ppt/slideMasters/theme/theme1.xml" Id="Rcdba02e6de3e43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4e544a278c45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56220ae0f4b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1e3e36b69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dfef8a78c45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ca13ae73440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1461853644f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f5d318b1c4a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e98fa099d4e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5 011 801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10 428 713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FURELID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GEMA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MOLDESTAD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EGIL MOLDESTAD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RANNVEIG FURELID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996 625 559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