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0045fbfb6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137f3da3c45f4"/>
  </p:sldMasterIdLst>
  <p:sldIdLst>
    <p:sldId xmlns:r="http://schemas.openxmlformats.org/officeDocument/2006/relationships" id="256" r:id="Rcc195d6ec2754d69"/>
    <p:sldId xmlns:r="http://schemas.openxmlformats.org/officeDocument/2006/relationships" id="257" r:id="R90d9b9702d18411c"/>
    <p:sldId xmlns:r="http://schemas.openxmlformats.org/officeDocument/2006/relationships" id="258" r:id="R8d36cb8735c14df4"/>
    <p:sldId xmlns:r="http://schemas.openxmlformats.org/officeDocument/2006/relationships" id="259" r:id="R911fa1e5240d4375"/>
    <p:sldId xmlns:r="http://schemas.openxmlformats.org/officeDocument/2006/relationships" id="260" r:id="Rb6959c2b973d4fe5"/>
    <p:sldId xmlns:r="http://schemas.openxmlformats.org/officeDocument/2006/relationships" id="261" r:id="R947ec693f77c4187"/>
    <p:sldId xmlns:r="http://schemas.openxmlformats.org/officeDocument/2006/relationships" id="262" r:id="R2dbd879c51d2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137f3da3c45f4" /><Relationship Type="http://schemas.openxmlformats.org/officeDocument/2006/relationships/slide" Target="/ppt/slides/slide1.xml" Id="Rcc195d6ec2754d69" /><Relationship Type="http://schemas.openxmlformats.org/officeDocument/2006/relationships/slide" Target="/ppt/slides/slide2.xml" Id="R90d9b9702d18411c" /><Relationship Type="http://schemas.openxmlformats.org/officeDocument/2006/relationships/slide" Target="/ppt/slides/slide3.xml" Id="R8d36cb8735c14df4" /><Relationship Type="http://schemas.openxmlformats.org/officeDocument/2006/relationships/slide" Target="/ppt/slides/slide4.xml" Id="R911fa1e5240d4375" /><Relationship Type="http://schemas.openxmlformats.org/officeDocument/2006/relationships/slide" Target="/ppt/slides/slide5.xml" Id="Rb6959c2b973d4fe5" /><Relationship Type="http://schemas.openxmlformats.org/officeDocument/2006/relationships/slide" Target="/ppt/slides/slide6.xml" Id="R947ec693f77c4187" /><Relationship Type="http://schemas.openxmlformats.org/officeDocument/2006/relationships/slide" Target="/ppt/slides/slide7.xml" Id="R2dbd879c51d2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ffc2e6610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28234f1e4984" /><Relationship Type="http://schemas.openxmlformats.org/officeDocument/2006/relationships/theme" Target="/ppt/slideMasters/theme/theme1.xml" Id="Rf8147c775f02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528234f1e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b134f0d8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85b08364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bb8f88620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e543c3063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b30b5570f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ebe7b0cf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dd9a3dbe4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PERACO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58 058 814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58 903 167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THORSHEIM PEER HASTRUP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Bispengsgaten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peer.thorsheim@gmail.com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