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c591442de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a5cf901234f8e"/>
  </p:sldMasterIdLst>
  <p:sldIdLst>
    <p:sldId xmlns:r="http://schemas.openxmlformats.org/officeDocument/2006/relationships" id="256" r:id="Rfe01ac3f6dea413f"/>
    <p:sldId xmlns:r="http://schemas.openxmlformats.org/officeDocument/2006/relationships" id="257" r:id="R49feb72c7ed542ca"/>
    <p:sldId xmlns:r="http://schemas.openxmlformats.org/officeDocument/2006/relationships" id="258" r:id="R2205d219ef6248f7"/>
    <p:sldId xmlns:r="http://schemas.openxmlformats.org/officeDocument/2006/relationships" id="259" r:id="R1e507fe76fb54403"/>
    <p:sldId xmlns:r="http://schemas.openxmlformats.org/officeDocument/2006/relationships" id="260" r:id="R82bf2acd9d2f41d7"/>
    <p:sldId xmlns:r="http://schemas.openxmlformats.org/officeDocument/2006/relationships" id="261" r:id="R1b2fc7bba71847ad"/>
    <p:sldId xmlns:r="http://schemas.openxmlformats.org/officeDocument/2006/relationships" id="262" r:id="R27b134206732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a5cf901234f8e" /><Relationship Type="http://schemas.openxmlformats.org/officeDocument/2006/relationships/slide" Target="/ppt/slides/slide1.xml" Id="Rfe01ac3f6dea413f" /><Relationship Type="http://schemas.openxmlformats.org/officeDocument/2006/relationships/slide" Target="/ppt/slides/slide2.xml" Id="R49feb72c7ed542ca" /><Relationship Type="http://schemas.openxmlformats.org/officeDocument/2006/relationships/slide" Target="/ppt/slides/slide3.xml" Id="R2205d219ef6248f7" /><Relationship Type="http://schemas.openxmlformats.org/officeDocument/2006/relationships/slide" Target="/ppt/slides/slide4.xml" Id="R1e507fe76fb54403" /><Relationship Type="http://schemas.openxmlformats.org/officeDocument/2006/relationships/slide" Target="/ppt/slides/slide5.xml" Id="R82bf2acd9d2f41d7" /><Relationship Type="http://schemas.openxmlformats.org/officeDocument/2006/relationships/slide" Target="/ppt/slides/slide6.xml" Id="R1b2fc7bba71847ad" /><Relationship Type="http://schemas.openxmlformats.org/officeDocument/2006/relationships/slide" Target="/ppt/slides/slide7.xml" Id="R27b134206732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8e3a98986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c1224dddf4285" /><Relationship Type="http://schemas.openxmlformats.org/officeDocument/2006/relationships/theme" Target="/ppt/slideMasters/theme/theme1.xml" Id="Rec5ec129aa43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c1224dddf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c7554b4cc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46fd1ff9e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5d0626fe0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66fd08119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5cb49fea6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f24ef5e96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136cafdaa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HUNTER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14 406 899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JÆGER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LISE MELHUS JÆGER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996 574 199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HUNTER INVEST AS</a:t>
            </a:r>
          </a:p>
        </p:txBody>
      </p:sp>
    </p:spTree>
  </p:cSld>
  <p:clrMapOvr>
    <a:masterClrMapping xmlns:a="http://schemas.openxmlformats.org/drawingml/2006/main"/>
  </p:clrMapOvr>
</p:sld>
</file>