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e907905a014d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0252b869104e20"/>
  </p:sldMasterIdLst>
  <p:sldIdLst>
    <p:sldId xmlns:r="http://schemas.openxmlformats.org/officeDocument/2006/relationships" id="256" r:id="Ref770ffb1270454c"/>
    <p:sldId xmlns:r="http://schemas.openxmlformats.org/officeDocument/2006/relationships" id="257" r:id="R733a6d2d48a44619"/>
    <p:sldId xmlns:r="http://schemas.openxmlformats.org/officeDocument/2006/relationships" id="258" r:id="R679dde368649478f"/>
    <p:sldId xmlns:r="http://schemas.openxmlformats.org/officeDocument/2006/relationships" id="259" r:id="Rd5655b8a35ae401e"/>
    <p:sldId xmlns:r="http://schemas.openxmlformats.org/officeDocument/2006/relationships" id="260" r:id="Re5768a04c5914680"/>
    <p:sldId xmlns:r="http://schemas.openxmlformats.org/officeDocument/2006/relationships" id="261" r:id="R577af6d73edf4152"/>
    <p:sldId xmlns:r="http://schemas.openxmlformats.org/officeDocument/2006/relationships" id="262" r:id="Ra7ae1d54962d48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0252b869104e20" /><Relationship Type="http://schemas.openxmlformats.org/officeDocument/2006/relationships/slide" Target="/ppt/slides/slide1.xml" Id="Ref770ffb1270454c" /><Relationship Type="http://schemas.openxmlformats.org/officeDocument/2006/relationships/slide" Target="/ppt/slides/slide2.xml" Id="R733a6d2d48a44619" /><Relationship Type="http://schemas.openxmlformats.org/officeDocument/2006/relationships/slide" Target="/ppt/slides/slide3.xml" Id="R679dde368649478f" /><Relationship Type="http://schemas.openxmlformats.org/officeDocument/2006/relationships/slide" Target="/ppt/slides/slide4.xml" Id="Rd5655b8a35ae401e" /><Relationship Type="http://schemas.openxmlformats.org/officeDocument/2006/relationships/slide" Target="/ppt/slides/slide5.xml" Id="Re5768a04c5914680" /><Relationship Type="http://schemas.openxmlformats.org/officeDocument/2006/relationships/slide" Target="/ppt/slides/slide6.xml" Id="R577af6d73edf4152" /><Relationship Type="http://schemas.openxmlformats.org/officeDocument/2006/relationships/slide" Target="/ppt/slides/slide7.xml" Id="Ra7ae1d54962d48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4871814fee48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54884909a46a5" /><Relationship Type="http://schemas.openxmlformats.org/officeDocument/2006/relationships/theme" Target="/ppt/slideMasters/theme/theme1.xml" Id="R64e8ea6073f24e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954884909a46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a9f8abb674c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0303715ac4f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3f15c318b45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ce23fd6d04f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f0983584842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520e807154c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5507db4334b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ROALD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NILSEN AS ble etablert [år] og holder til i Vegårshei.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410 931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810 626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12 594 644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13 912 618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Ljøstadsaga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996 542 297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NILSEN AS</a:t>
            </a:r>
          </a:p>
        </p:txBody>
      </p:sp>
    </p:spTree>
  </p:cSld>
  <p:clrMapOvr>
    <a:masterClrMapping xmlns:a="http://schemas.openxmlformats.org/drawingml/2006/main"/>
  </p:clrMapOvr>
</p:sld>
</file>