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0c1699293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f6e22747b4616"/>
  </p:sldMasterIdLst>
  <p:sldIdLst>
    <p:sldId xmlns:r="http://schemas.openxmlformats.org/officeDocument/2006/relationships" id="256" r:id="Rbb3456f822804a67"/>
    <p:sldId xmlns:r="http://schemas.openxmlformats.org/officeDocument/2006/relationships" id="257" r:id="R6dbbeaec221849b3"/>
    <p:sldId xmlns:r="http://schemas.openxmlformats.org/officeDocument/2006/relationships" id="258" r:id="R3528ce4f86f24ff9"/>
    <p:sldId xmlns:r="http://schemas.openxmlformats.org/officeDocument/2006/relationships" id="259" r:id="Rd3605359154b4634"/>
    <p:sldId xmlns:r="http://schemas.openxmlformats.org/officeDocument/2006/relationships" id="260" r:id="R95b039f57db4489a"/>
    <p:sldId xmlns:r="http://schemas.openxmlformats.org/officeDocument/2006/relationships" id="261" r:id="R5ca60aac1d2f4cd7"/>
    <p:sldId xmlns:r="http://schemas.openxmlformats.org/officeDocument/2006/relationships" id="262" r:id="Rd74e3f6a9c55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f6e22747b4616" /><Relationship Type="http://schemas.openxmlformats.org/officeDocument/2006/relationships/slide" Target="/ppt/slides/slide1.xml" Id="Rbb3456f822804a67" /><Relationship Type="http://schemas.openxmlformats.org/officeDocument/2006/relationships/slide" Target="/ppt/slides/slide2.xml" Id="R6dbbeaec221849b3" /><Relationship Type="http://schemas.openxmlformats.org/officeDocument/2006/relationships/slide" Target="/ppt/slides/slide3.xml" Id="R3528ce4f86f24ff9" /><Relationship Type="http://schemas.openxmlformats.org/officeDocument/2006/relationships/slide" Target="/ppt/slides/slide4.xml" Id="Rd3605359154b4634" /><Relationship Type="http://schemas.openxmlformats.org/officeDocument/2006/relationships/slide" Target="/ppt/slides/slide5.xml" Id="R95b039f57db4489a" /><Relationship Type="http://schemas.openxmlformats.org/officeDocument/2006/relationships/slide" Target="/ppt/slides/slide6.xml" Id="R5ca60aac1d2f4cd7" /><Relationship Type="http://schemas.openxmlformats.org/officeDocument/2006/relationships/slide" Target="/ppt/slides/slide7.xml" Id="Rd74e3f6a9c55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a3c57101049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4dd5ce104ec1" /><Relationship Type="http://schemas.openxmlformats.org/officeDocument/2006/relationships/theme" Target="/ppt/slideMasters/theme/theme1.xml" Id="R5cd685f091ad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b4dd5ce104e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fbe0c2352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5c9ffbea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ccadef080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39488e90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3dc4dfaf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ac0f365f647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9a83f0552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