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d422dc888e4f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f65e903c614b2c"/>
  </p:sldMasterIdLst>
  <p:sldIdLst>
    <p:sldId xmlns:r="http://schemas.openxmlformats.org/officeDocument/2006/relationships" id="256" r:id="Rd6b3dca05f204965"/>
    <p:sldId xmlns:r="http://schemas.openxmlformats.org/officeDocument/2006/relationships" id="257" r:id="Ra7370003ab924f28"/>
    <p:sldId xmlns:r="http://schemas.openxmlformats.org/officeDocument/2006/relationships" id="258" r:id="R8b0544a1a024499c"/>
    <p:sldId xmlns:r="http://schemas.openxmlformats.org/officeDocument/2006/relationships" id="259" r:id="Rf9c9971db2c7438e"/>
    <p:sldId xmlns:r="http://schemas.openxmlformats.org/officeDocument/2006/relationships" id="260" r:id="R67b7e18b262640e0"/>
    <p:sldId xmlns:r="http://schemas.openxmlformats.org/officeDocument/2006/relationships" id="261" r:id="R84338e29d51b46c6"/>
    <p:sldId xmlns:r="http://schemas.openxmlformats.org/officeDocument/2006/relationships" id="262" r:id="Rf40e5a063eab4e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f65e903c614b2c" /><Relationship Type="http://schemas.openxmlformats.org/officeDocument/2006/relationships/slide" Target="/ppt/slides/slide1.xml" Id="Rd6b3dca05f204965" /><Relationship Type="http://schemas.openxmlformats.org/officeDocument/2006/relationships/slide" Target="/ppt/slides/slide2.xml" Id="Ra7370003ab924f28" /><Relationship Type="http://schemas.openxmlformats.org/officeDocument/2006/relationships/slide" Target="/ppt/slides/slide3.xml" Id="R8b0544a1a024499c" /><Relationship Type="http://schemas.openxmlformats.org/officeDocument/2006/relationships/slide" Target="/ppt/slides/slide4.xml" Id="Rf9c9971db2c7438e" /><Relationship Type="http://schemas.openxmlformats.org/officeDocument/2006/relationships/slide" Target="/ppt/slides/slide5.xml" Id="R67b7e18b262640e0" /><Relationship Type="http://schemas.openxmlformats.org/officeDocument/2006/relationships/slide" Target="/ppt/slides/slide6.xml" Id="R84338e29d51b46c6" /><Relationship Type="http://schemas.openxmlformats.org/officeDocument/2006/relationships/slide" Target="/ppt/slides/slide7.xml" Id="Rf40e5a063eab4e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9bf942aa6246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7790be3004fae" /><Relationship Type="http://schemas.openxmlformats.org/officeDocument/2006/relationships/theme" Target="/ppt/slideMasters/theme/theme1.xml" Id="R38ee93fda8a243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e7790be3004f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8b9c0668d4a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de6b5efda43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d69a2bc7e47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dcd74e48442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2a06490c74a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2d6ba79dc41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5635218a347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DIGNITAS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DIGNITAS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4 375 958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815 062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558 307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406 926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1 701 028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PETTER HAMMERSNÆS HAGEN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 BRUNO HAUGEN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Nydalsveien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rbh@dignitas.no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996 455 289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DIGNITAS REGNSKAP AS</a:t>
            </a:r>
          </a:p>
        </p:txBody>
      </p:sp>
    </p:spTree>
  </p:cSld>
  <p:clrMapOvr>
    <a:masterClrMapping xmlns:a="http://schemas.openxmlformats.org/drawingml/2006/main"/>
  </p:clrMapOvr>
</p:sld>
</file>