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f84a06993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ff60a9531430a"/>
  </p:sldMasterIdLst>
  <p:sldIdLst>
    <p:sldId xmlns:r="http://schemas.openxmlformats.org/officeDocument/2006/relationships" id="256" r:id="Rf8c081568ae843d8"/>
    <p:sldId xmlns:r="http://schemas.openxmlformats.org/officeDocument/2006/relationships" id="257" r:id="Rfa4c23ffa7e54093"/>
    <p:sldId xmlns:r="http://schemas.openxmlformats.org/officeDocument/2006/relationships" id="258" r:id="R20488806c32a472b"/>
    <p:sldId xmlns:r="http://schemas.openxmlformats.org/officeDocument/2006/relationships" id="259" r:id="Rfcbe086631bf4afd"/>
    <p:sldId xmlns:r="http://schemas.openxmlformats.org/officeDocument/2006/relationships" id="260" r:id="R76fc3ccbc3174b7a"/>
    <p:sldId xmlns:r="http://schemas.openxmlformats.org/officeDocument/2006/relationships" id="261" r:id="Rb83ab88388374c14"/>
    <p:sldId xmlns:r="http://schemas.openxmlformats.org/officeDocument/2006/relationships" id="262" r:id="R839daa7f4cf7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f60a9531430a" /><Relationship Type="http://schemas.openxmlformats.org/officeDocument/2006/relationships/slide" Target="/ppt/slides/slide1.xml" Id="Rf8c081568ae843d8" /><Relationship Type="http://schemas.openxmlformats.org/officeDocument/2006/relationships/slide" Target="/ppt/slides/slide2.xml" Id="Rfa4c23ffa7e54093" /><Relationship Type="http://schemas.openxmlformats.org/officeDocument/2006/relationships/slide" Target="/ppt/slides/slide3.xml" Id="R20488806c32a472b" /><Relationship Type="http://schemas.openxmlformats.org/officeDocument/2006/relationships/slide" Target="/ppt/slides/slide4.xml" Id="Rfcbe086631bf4afd" /><Relationship Type="http://schemas.openxmlformats.org/officeDocument/2006/relationships/slide" Target="/ppt/slides/slide5.xml" Id="R76fc3ccbc3174b7a" /><Relationship Type="http://schemas.openxmlformats.org/officeDocument/2006/relationships/slide" Target="/ppt/slides/slide6.xml" Id="Rb83ab88388374c14" /><Relationship Type="http://schemas.openxmlformats.org/officeDocument/2006/relationships/slide" Target="/ppt/slides/slide7.xml" Id="R839daa7f4cf7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162744f05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a38c9b9d4082" /><Relationship Type="http://schemas.openxmlformats.org/officeDocument/2006/relationships/theme" Target="/ppt/slideMasters/theme/theme1.xml" Id="R7a81a1a1f6db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ca38c9b9d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10654ecd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459b8b79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2da53c2d5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21147f0f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dd17d4fd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2acec973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f8a24820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