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5dad52d6e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1fd2b48a64c08"/>
  </p:sldMasterIdLst>
  <p:sldIdLst>
    <p:sldId xmlns:r="http://schemas.openxmlformats.org/officeDocument/2006/relationships" id="256" r:id="R652660b801674141"/>
    <p:sldId xmlns:r="http://schemas.openxmlformats.org/officeDocument/2006/relationships" id="257" r:id="R420d35bf6f6843d6"/>
    <p:sldId xmlns:r="http://schemas.openxmlformats.org/officeDocument/2006/relationships" id="258" r:id="R6f89c46c5eaf41e6"/>
    <p:sldId xmlns:r="http://schemas.openxmlformats.org/officeDocument/2006/relationships" id="259" r:id="Rfb11e08ecd46481a"/>
    <p:sldId xmlns:r="http://schemas.openxmlformats.org/officeDocument/2006/relationships" id="260" r:id="R40ccb5c7a05949d2"/>
    <p:sldId xmlns:r="http://schemas.openxmlformats.org/officeDocument/2006/relationships" id="261" r:id="R13f84a46618146a2"/>
    <p:sldId xmlns:r="http://schemas.openxmlformats.org/officeDocument/2006/relationships" id="262" r:id="Rd1d2a08ad805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1fd2b48a64c08" /><Relationship Type="http://schemas.openxmlformats.org/officeDocument/2006/relationships/slide" Target="/ppt/slides/slide1.xml" Id="R652660b801674141" /><Relationship Type="http://schemas.openxmlformats.org/officeDocument/2006/relationships/slide" Target="/ppt/slides/slide2.xml" Id="R420d35bf6f6843d6" /><Relationship Type="http://schemas.openxmlformats.org/officeDocument/2006/relationships/slide" Target="/ppt/slides/slide3.xml" Id="R6f89c46c5eaf41e6" /><Relationship Type="http://schemas.openxmlformats.org/officeDocument/2006/relationships/slide" Target="/ppt/slides/slide4.xml" Id="Rfb11e08ecd46481a" /><Relationship Type="http://schemas.openxmlformats.org/officeDocument/2006/relationships/slide" Target="/ppt/slides/slide5.xml" Id="R40ccb5c7a05949d2" /><Relationship Type="http://schemas.openxmlformats.org/officeDocument/2006/relationships/slide" Target="/ppt/slides/slide6.xml" Id="R13f84a46618146a2" /><Relationship Type="http://schemas.openxmlformats.org/officeDocument/2006/relationships/slide" Target="/ppt/slides/slide7.xml" Id="Rd1d2a08ad805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f98705093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b2c4c98984e0c" /><Relationship Type="http://schemas.openxmlformats.org/officeDocument/2006/relationships/theme" Target="/ppt/slideMasters/theme/theme1.xml" Id="R0aa015937294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b2c4c9898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a8f611386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1e9587057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8a3c917d14a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89ca54f12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9450ff48448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63242496044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d3cbca383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ANNABETH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ANNABETH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12 512 531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13 257 295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Haaland, Hagenbakken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996 415 619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