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77f8fac7b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0574612784c63"/>
  </p:sldMasterIdLst>
  <p:sldIdLst>
    <p:sldId xmlns:r="http://schemas.openxmlformats.org/officeDocument/2006/relationships" id="256" r:id="Rd4ee9ff0903a4748"/>
    <p:sldId xmlns:r="http://schemas.openxmlformats.org/officeDocument/2006/relationships" id="257" r:id="R3aa8f2b8bb4045af"/>
    <p:sldId xmlns:r="http://schemas.openxmlformats.org/officeDocument/2006/relationships" id="258" r:id="R1cead59fbf454a03"/>
    <p:sldId xmlns:r="http://schemas.openxmlformats.org/officeDocument/2006/relationships" id="259" r:id="R314c5df8a3d44f9f"/>
    <p:sldId xmlns:r="http://schemas.openxmlformats.org/officeDocument/2006/relationships" id="260" r:id="Reee2ea7876f6496a"/>
    <p:sldId xmlns:r="http://schemas.openxmlformats.org/officeDocument/2006/relationships" id="261" r:id="Rdeb29326824048c9"/>
    <p:sldId xmlns:r="http://schemas.openxmlformats.org/officeDocument/2006/relationships" id="262" r:id="R98834cb37c69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0574612784c63" /><Relationship Type="http://schemas.openxmlformats.org/officeDocument/2006/relationships/slide" Target="/ppt/slides/slide1.xml" Id="Rd4ee9ff0903a4748" /><Relationship Type="http://schemas.openxmlformats.org/officeDocument/2006/relationships/slide" Target="/ppt/slides/slide2.xml" Id="R3aa8f2b8bb4045af" /><Relationship Type="http://schemas.openxmlformats.org/officeDocument/2006/relationships/slide" Target="/ppt/slides/slide3.xml" Id="R1cead59fbf454a03" /><Relationship Type="http://schemas.openxmlformats.org/officeDocument/2006/relationships/slide" Target="/ppt/slides/slide4.xml" Id="R314c5df8a3d44f9f" /><Relationship Type="http://schemas.openxmlformats.org/officeDocument/2006/relationships/slide" Target="/ppt/slides/slide5.xml" Id="Reee2ea7876f6496a" /><Relationship Type="http://schemas.openxmlformats.org/officeDocument/2006/relationships/slide" Target="/ppt/slides/slide6.xml" Id="Rdeb29326824048c9" /><Relationship Type="http://schemas.openxmlformats.org/officeDocument/2006/relationships/slide" Target="/ppt/slides/slide7.xml" Id="R98834cb37c69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4eb302637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7d186d0f14920" /><Relationship Type="http://schemas.openxmlformats.org/officeDocument/2006/relationships/theme" Target="/ppt/slideMasters/theme/theme1.xml" Id="R59b5d60b91af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7d186d0f1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1f17e4482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9bf98c6cc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dfb9e938f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d73863217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fafcb6488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3bb01075043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5c298f34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