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20bd211ec74e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94558388734d0c"/>
  </p:sldMasterIdLst>
  <p:sldIdLst>
    <p:sldId xmlns:r="http://schemas.openxmlformats.org/officeDocument/2006/relationships" id="256" r:id="R29f70851580a41a3"/>
    <p:sldId xmlns:r="http://schemas.openxmlformats.org/officeDocument/2006/relationships" id="257" r:id="R243b023546114d8f"/>
    <p:sldId xmlns:r="http://schemas.openxmlformats.org/officeDocument/2006/relationships" id="258" r:id="R2aed53d40d784aee"/>
    <p:sldId xmlns:r="http://schemas.openxmlformats.org/officeDocument/2006/relationships" id="259" r:id="R65a2baa14a7b474e"/>
    <p:sldId xmlns:r="http://schemas.openxmlformats.org/officeDocument/2006/relationships" id="260" r:id="R6453ff5592a8444a"/>
    <p:sldId xmlns:r="http://schemas.openxmlformats.org/officeDocument/2006/relationships" id="261" r:id="R2e3b45905eeb4512"/>
    <p:sldId xmlns:r="http://schemas.openxmlformats.org/officeDocument/2006/relationships" id="262" r:id="R057604e6c152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4558388734d0c" /><Relationship Type="http://schemas.openxmlformats.org/officeDocument/2006/relationships/slide" Target="/ppt/slides/slide1.xml" Id="R29f70851580a41a3" /><Relationship Type="http://schemas.openxmlformats.org/officeDocument/2006/relationships/slide" Target="/ppt/slides/slide2.xml" Id="R243b023546114d8f" /><Relationship Type="http://schemas.openxmlformats.org/officeDocument/2006/relationships/slide" Target="/ppt/slides/slide3.xml" Id="R2aed53d40d784aee" /><Relationship Type="http://schemas.openxmlformats.org/officeDocument/2006/relationships/slide" Target="/ppt/slides/slide4.xml" Id="R65a2baa14a7b474e" /><Relationship Type="http://schemas.openxmlformats.org/officeDocument/2006/relationships/slide" Target="/ppt/slides/slide5.xml" Id="R6453ff5592a8444a" /><Relationship Type="http://schemas.openxmlformats.org/officeDocument/2006/relationships/slide" Target="/ppt/slides/slide6.xml" Id="R2e3b45905eeb4512" /><Relationship Type="http://schemas.openxmlformats.org/officeDocument/2006/relationships/slide" Target="/ppt/slides/slide7.xml" Id="R057604e6c152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19455d1814f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3df2565d045f1" /><Relationship Type="http://schemas.openxmlformats.org/officeDocument/2006/relationships/theme" Target="/ppt/slideMasters/theme/theme1.xml" Id="R9bcc41e11edf48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d3df2565d045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ea81dbcf540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8f375a15f44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c19d1495648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d3dd24af546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f85e6368e44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9294566a441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1619230a141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VIVA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VIVA FORVALTNING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−1 069 918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6 113 300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16 305 342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18 347 806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LOG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RIISE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BJØRGENGEN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Plattformvegen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996 393 178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FORVALTNING AS</a:t>
            </a:r>
          </a:p>
        </p:txBody>
      </p:sp>
    </p:spTree>
  </p:cSld>
  <p:clrMapOvr>
    <a:masterClrMapping xmlns:a="http://schemas.openxmlformats.org/drawingml/2006/main"/>
  </p:clrMapOvr>
</p:sld>
</file>