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da271a19804b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310e26d5624ad1"/>
  </p:sldMasterIdLst>
  <p:sldIdLst>
    <p:sldId xmlns:r="http://schemas.openxmlformats.org/officeDocument/2006/relationships" id="256" r:id="R824d6e274c34447a"/>
    <p:sldId xmlns:r="http://schemas.openxmlformats.org/officeDocument/2006/relationships" id="257" r:id="Rbc8db103c0594cd6"/>
    <p:sldId xmlns:r="http://schemas.openxmlformats.org/officeDocument/2006/relationships" id="258" r:id="Ra76ad37a5b844348"/>
    <p:sldId xmlns:r="http://schemas.openxmlformats.org/officeDocument/2006/relationships" id="259" r:id="R8b267197c45e486c"/>
    <p:sldId xmlns:r="http://schemas.openxmlformats.org/officeDocument/2006/relationships" id="260" r:id="R64d69a79665844ba"/>
    <p:sldId xmlns:r="http://schemas.openxmlformats.org/officeDocument/2006/relationships" id="261" r:id="R2d6b6222454e4d06"/>
    <p:sldId xmlns:r="http://schemas.openxmlformats.org/officeDocument/2006/relationships" id="262" r:id="R2c1b49b8ffb842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310e26d5624ad1" /><Relationship Type="http://schemas.openxmlformats.org/officeDocument/2006/relationships/slide" Target="/ppt/slides/slide1.xml" Id="R824d6e274c34447a" /><Relationship Type="http://schemas.openxmlformats.org/officeDocument/2006/relationships/slide" Target="/ppt/slides/slide2.xml" Id="Rbc8db103c0594cd6" /><Relationship Type="http://schemas.openxmlformats.org/officeDocument/2006/relationships/slide" Target="/ppt/slides/slide3.xml" Id="Ra76ad37a5b844348" /><Relationship Type="http://schemas.openxmlformats.org/officeDocument/2006/relationships/slide" Target="/ppt/slides/slide4.xml" Id="R8b267197c45e486c" /><Relationship Type="http://schemas.openxmlformats.org/officeDocument/2006/relationships/slide" Target="/ppt/slides/slide5.xml" Id="R64d69a79665844ba" /><Relationship Type="http://schemas.openxmlformats.org/officeDocument/2006/relationships/slide" Target="/ppt/slides/slide6.xml" Id="R2d6b6222454e4d06" /><Relationship Type="http://schemas.openxmlformats.org/officeDocument/2006/relationships/slide" Target="/ppt/slides/slide7.xml" Id="R2c1b49b8ffb842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6fc69d553d40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f886ffe4db4035" /><Relationship Type="http://schemas.openxmlformats.org/officeDocument/2006/relationships/theme" Target="/ppt/slideMasters/theme/theme1.xml" Id="Rc9fe88e5d54f47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f886ffe4db40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e6e522d1af40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798bae9c8c4f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f82932bd4e40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4a4fad653746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1e437567cc4e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5c9be2697140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8766689bf642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POLAR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POLAR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68 499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−310 549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481 898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6 762 209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15 032 611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HAGEN ØBERG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Vidar Hagen Øberg, Bolignummer HO801, Ladebekken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vidar@polarkulde.no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996 380 289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POLAR HOLDING AS</a:t>
            </a:r>
          </a:p>
        </p:txBody>
      </p:sp>
    </p:spTree>
  </p:cSld>
  <p:clrMapOvr>
    <a:masterClrMapping xmlns:a="http://schemas.openxmlformats.org/drawingml/2006/main"/>
  </p:clrMapOvr>
</p:sld>
</file>