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874e95bc93d4ae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0cf11e0a9f84f7c"/>
  </p:sldMasterIdLst>
  <p:sldIdLst>
    <p:sldId xmlns:r="http://schemas.openxmlformats.org/officeDocument/2006/relationships" id="256" r:id="R02d472751ad5452f"/>
    <p:sldId xmlns:r="http://schemas.openxmlformats.org/officeDocument/2006/relationships" id="257" r:id="Rcdf055de32664408"/>
    <p:sldId xmlns:r="http://schemas.openxmlformats.org/officeDocument/2006/relationships" id="258" r:id="R397f31d415df47b4"/>
    <p:sldId xmlns:r="http://schemas.openxmlformats.org/officeDocument/2006/relationships" id="259" r:id="R44beebec0f974151"/>
    <p:sldId xmlns:r="http://schemas.openxmlformats.org/officeDocument/2006/relationships" id="260" r:id="Reeb12dec48294cef"/>
    <p:sldId xmlns:r="http://schemas.openxmlformats.org/officeDocument/2006/relationships" id="261" r:id="R6dac5beeb92f4320"/>
    <p:sldId xmlns:r="http://schemas.openxmlformats.org/officeDocument/2006/relationships" id="262" r:id="R518b0db3736c45d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0cf11e0a9f84f7c" /><Relationship Type="http://schemas.openxmlformats.org/officeDocument/2006/relationships/slide" Target="/ppt/slides/slide1.xml" Id="R02d472751ad5452f" /><Relationship Type="http://schemas.openxmlformats.org/officeDocument/2006/relationships/slide" Target="/ppt/slides/slide2.xml" Id="Rcdf055de32664408" /><Relationship Type="http://schemas.openxmlformats.org/officeDocument/2006/relationships/slide" Target="/ppt/slides/slide3.xml" Id="R397f31d415df47b4" /><Relationship Type="http://schemas.openxmlformats.org/officeDocument/2006/relationships/slide" Target="/ppt/slides/slide4.xml" Id="R44beebec0f974151" /><Relationship Type="http://schemas.openxmlformats.org/officeDocument/2006/relationships/slide" Target="/ppt/slides/slide5.xml" Id="Reeb12dec48294cef" /><Relationship Type="http://schemas.openxmlformats.org/officeDocument/2006/relationships/slide" Target="/ppt/slides/slide6.xml" Id="R6dac5beeb92f4320" /><Relationship Type="http://schemas.openxmlformats.org/officeDocument/2006/relationships/slide" Target="/ppt/slides/slide7.xml" Id="R518b0db3736c45d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8da45ae1e974ab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8bf0631316418e" /><Relationship Type="http://schemas.openxmlformats.org/officeDocument/2006/relationships/theme" Target="/ppt/slideMasters/theme/theme1.xml" Id="R6aeabc105d7f4f6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88bf0631316418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3c95af42e8436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120f0d0c3148b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5f7ad5366a49a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20da0722524e3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94a9deae574c9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303a509c1c497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2e352f36f6486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SMM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SMM HOLDING AS ble etablert [år] og holder til i Tysnes.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−30 934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−30 904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−156 137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859 363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SIGVARD MICHAEL MADSEN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5680 Tysnes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sigvard@tysnesbolig.no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996 379 558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SMM HOLDING AS</a:t>
            </a:r>
          </a:p>
        </p:txBody>
      </p:sp>
    </p:spTree>
  </p:cSld>
  <p:clrMapOvr>
    <a:masterClrMapping xmlns:a="http://schemas.openxmlformats.org/drawingml/2006/main"/>
  </p:clrMapOvr>
</p:sld>
</file>