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99003d2fd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2a1c1cfcc4247"/>
  </p:sldMasterIdLst>
  <p:sldIdLst>
    <p:sldId xmlns:r="http://schemas.openxmlformats.org/officeDocument/2006/relationships" id="256" r:id="Rc914a0dfa1d24028"/>
    <p:sldId xmlns:r="http://schemas.openxmlformats.org/officeDocument/2006/relationships" id="257" r:id="R0c52ff5c3e4e4115"/>
    <p:sldId xmlns:r="http://schemas.openxmlformats.org/officeDocument/2006/relationships" id="258" r:id="R834e3924da6545c3"/>
    <p:sldId xmlns:r="http://schemas.openxmlformats.org/officeDocument/2006/relationships" id="259" r:id="Re91590e03de04d6a"/>
    <p:sldId xmlns:r="http://schemas.openxmlformats.org/officeDocument/2006/relationships" id="260" r:id="Rb7c583838e424d80"/>
    <p:sldId xmlns:r="http://schemas.openxmlformats.org/officeDocument/2006/relationships" id="261" r:id="Rcc39a32866214af0"/>
    <p:sldId xmlns:r="http://schemas.openxmlformats.org/officeDocument/2006/relationships" id="262" r:id="R43bf6c0128be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2a1c1cfcc4247" /><Relationship Type="http://schemas.openxmlformats.org/officeDocument/2006/relationships/slide" Target="/ppt/slides/slide1.xml" Id="Rc914a0dfa1d24028" /><Relationship Type="http://schemas.openxmlformats.org/officeDocument/2006/relationships/slide" Target="/ppt/slides/slide2.xml" Id="R0c52ff5c3e4e4115" /><Relationship Type="http://schemas.openxmlformats.org/officeDocument/2006/relationships/slide" Target="/ppt/slides/slide3.xml" Id="R834e3924da6545c3" /><Relationship Type="http://schemas.openxmlformats.org/officeDocument/2006/relationships/slide" Target="/ppt/slides/slide4.xml" Id="Re91590e03de04d6a" /><Relationship Type="http://schemas.openxmlformats.org/officeDocument/2006/relationships/slide" Target="/ppt/slides/slide5.xml" Id="Rb7c583838e424d80" /><Relationship Type="http://schemas.openxmlformats.org/officeDocument/2006/relationships/slide" Target="/ppt/slides/slide6.xml" Id="Rcc39a32866214af0" /><Relationship Type="http://schemas.openxmlformats.org/officeDocument/2006/relationships/slide" Target="/ppt/slides/slide7.xml" Id="R43bf6c0128be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24727560f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159956bf4e8b" /><Relationship Type="http://schemas.openxmlformats.org/officeDocument/2006/relationships/theme" Target="/ppt/slideMasters/theme/theme1.xml" Id="R7aff67594576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3159956bf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56926279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3b8ccfa8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01cbccad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49068853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804e2df55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5125a20f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61fec5704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HAUGSBU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7 404 197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Svehaug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996 336 271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