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bc6bc2f0d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8ddf99faf4a01"/>
  </p:sldMasterIdLst>
  <p:sldIdLst>
    <p:sldId xmlns:r="http://schemas.openxmlformats.org/officeDocument/2006/relationships" id="256" r:id="R9ee7e63c773b4cee"/>
    <p:sldId xmlns:r="http://schemas.openxmlformats.org/officeDocument/2006/relationships" id="257" r:id="R98b7812dc8584e7d"/>
    <p:sldId xmlns:r="http://schemas.openxmlformats.org/officeDocument/2006/relationships" id="258" r:id="Re74394442fbd4eb7"/>
    <p:sldId xmlns:r="http://schemas.openxmlformats.org/officeDocument/2006/relationships" id="259" r:id="R22749e10983d431a"/>
    <p:sldId xmlns:r="http://schemas.openxmlformats.org/officeDocument/2006/relationships" id="260" r:id="Rb3820edc78e74619"/>
    <p:sldId xmlns:r="http://schemas.openxmlformats.org/officeDocument/2006/relationships" id="261" r:id="R305690a35374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8ddf99faf4a01" /><Relationship Type="http://schemas.openxmlformats.org/officeDocument/2006/relationships/slide" Target="/ppt/slides/slide1.xml" Id="R9ee7e63c773b4cee" /><Relationship Type="http://schemas.openxmlformats.org/officeDocument/2006/relationships/slide" Target="/ppt/slides/slide2.xml" Id="R98b7812dc8584e7d" /><Relationship Type="http://schemas.openxmlformats.org/officeDocument/2006/relationships/slide" Target="/ppt/slides/slide3.xml" Id="Re74394442fbd4eb7" /><Relationship Type="http://schemas.openxmlformats.org/officeDocument/2006/relationships/slide" Target="/ppt/slides/slide4.xml" Id="R22749e10983d431a" /><Relationship Type="http://schemas.openxmlformats.org/officeDocument/2006/relationships/slide" Target="/ppt/slides/slide5.xml" Id="Rb3820edc78e74619" /><Relationship Type="http://schemas.openxmlformats.org/officeDocument/2006/relationships/slide" Target="/ppt/slides/slide6.xml" Id="R305690a35374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b8778c007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b435c1da4856" /><Relationship Type="http://schemas.openxmlformats.org/officeDocument/2006/relationships/theme" Target="/ppt/slideMasters/theme/theme1.xml" Id="R4624f7312e52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8b435c1da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02325e7b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ac9177d5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9833cc03d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e6cdd5c9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acca27e3d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cdde8c3d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