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c885dbf5442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a478c87284c33"/>
  </p:sldMasterIdLst>
  <p:sldIdLst>
    <p:sldId xmlns:r="http://schemas.openxmlformats.org/officeDocument/2006/relationships" id="256" r:id="Rbd8a6daaebea4e84"/>
    <p:sldId xmlns:r="http://schemas.openxmlformats.org/officeDocument/2006/relationships" id="257" r:id="Rb6bfb8d435c0469a"/>
    <p:sldId xmlns:r="http://schemas.openxmlformats.org/officeDocument/2006/relationships" id="258" r:id="R62dc7ed5ae7942ce"/>
    <p:sldId xmlns:r="http://schemas.openxmlformats.org/officeDocument/2006/relationships" id="259" r:id="Rf8f72c0f0d2b4d3f"/>
    <p:sldId xmlns:r="http://schemas.openxmlformats.org/officeDocument/2006/relationships" id="260" r:id="R72700f862c39424c"/>
    <p:sldId xmlns:r="http://schemas.openxmlformats.org/officeDocument/2006/relationships" id="261" r:id="Re827d4c6175a44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a478c87284c33" /><Relationship Type="http://schemas.openxmlformats.org/officeDocument/2006/relationships/slide" Target="/ppt/slides/slide1.xml" Id="Rbd8a6daaebea4e84" /><Relationship Type="http://schemas.openxmlformats.org/officeDocument/2006/relationships/slide" Target="/ppt/slides/slide2.xml" Id="Rb6bfb8d435c0469a" /><Relationship Type="http://schemas.openxmlformats.org/officeDocument/2006/relationships/slide" Target="/ppt/slides/slide3.xml" Id="R62dc7ed5ae7942ce" /><Relationship Type="http://schemas.openxmlformats.org/officeDocument/2006/relationships/slide" Target="/ppt/slides/slide4.xml" Id="Rf8f72c0f0d2b4d3f" /><Relationship Type="http://schemas.openxmlformats.org/officeDocument/2006/relationships/slide" Target="/ppt/slides/slide5.xml" Id="R72700f862c39424c" /><Relationship Type="http://schemas.openxmlformats.org/officeDocument/2006/relationships/slide" Target="/ppt/slides/slide6.xml" Id="Re827d4c6175a44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c42f0412946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7a9167a2a479f" /><Relationship Type="http://schemas.openxmlformats.org/officeDocument/2006/relationships/theme" Target="/ppt/slideMasters/theme/theme1.xml" Id="R28dd48a861ce48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77a9167a2a47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924e3be1d43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5be6d238643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d5789305341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f4952ba2341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67aa2643b4c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b281e564545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HELGELAND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gate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sverre@sparebankstiftelsen-helgeland.no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996 333 663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HELGELAND</a:t>
            </a:r>
          </a:p>
        </p:txBody>
      </p:sp>
    </p:spTree>
  </p:cSld>
  <p:clrMapOvr>
    <a:masterClrMapping xmlns:a="http://schemas.openxmlformats.org/drawingml/2006/main"/>
  </p:clrMapOvr>
</p:sld>
</file>