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2af3fbc12241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a29443f8e646e4"/>
  </p:sldMasterIdLst>
  <p:sldIdLst>
    <p:sldId xmlns:r="http://schemas.openxmlformats.org/officeDocument/2006/relationships" id="256" r:id="R9c544e2778e4491e"/>
    <p:sldId xmlns:r="http://schemas.openxmlformats.org/officeDocument/2006/relationships" id="257" r:id="R30e1d75cf6474382"/>
    <p:sldId xmlns:r="http://schemas.openxmlformats.org/officeDocument/2006/relationships" id="258" r:id="R9b020358476c4ff6"/>
    <p:sldId xmlns:r="http://schemas.openxmlformats.org/officeDocument/2006/relationships" id="259" r:id="R7ed2aa1f377e4abc"/>
    <p:sldId xmlns:r="http://schemas.openxmlformats.org/officeDocument/2006/relationships" id="260" r:id="R635c5ddf2b8e4fc9"/>
    <p:sldId xmlns:r="http://schemas.openxmlformats.org/officeDocument/2006/relationships" id="261" r:id="Rced58e8c6bcd43f7"/>
    <p:sldId xmlns:r="http://schemas.openxmlformats.org/officeDocument/2006/relationships" id="262" r:id="Rdf583b8be7b44d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a29443f8e646e4" /><Relationship Type="http://schemas.openxmlformats.org/officeDocument/2006/relationships/slide" Target="/ppt/slides/slide1.xml" Id="R9c544e2778e4491e" /><Relationship Type="http://schemas.openxmlformats.org/officeDocument/2006/relationships/slide" Target="/ppt/slides/slide2.xml" Id="R30e1d75cf6474382" /><Relationship Type="http://schemas.openxmlformats.org/officeDocument/2006/relationships/slide" Target="/ppt/slides/slide3.xml" Id="R9b020358476c4ff6" /><Relationship Type="http://schemas.openxmlformats.org/officeDocument/2006/relationships/slide" Target="/ppt/slides/slide4.xml" Id="R7ed2aa1f377e4abc" /><Relationship Type="http://schemas.openxmlformats.org/officeDocument/2006/relationships/slide" Target="/ppt/slides/slide5.xml" Id="R635c5ddf2b8e4fc9" /><Relationship Type="http://schemas.openxmlformats.org/officeDocument/2006/relationships/slide" Target="/ppt/slides/slide6.xml" Id="Rced58e8c6bcd43f7" /><Relationship Type="http://schemas.openxmlformats.org/officeDocument/2006/relationships/slide" Target="/ppt/slides/slide7.xml" Id="Rdf583b8be7b44d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d68d9e074142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b51b91fcc42c7" /><Relationship Type="http://schemas.openxmlformats.org/officeDocument/2006/relationships/theme" Target="/ppt/slideMasters/theme/theme1.xml" Id="R078adceba5eb4f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bb51b91fcc42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ea28dbbcc4a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262aab04746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7e4e979f64b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4832f6a4843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e7c0480bb40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c3885fd414a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16f9719724b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MYRTHLE JORUNN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MYRTHLE JORUNN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MYRTHLE JORUNN AS ble etablert [år] og holder til i Tjørvåg.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MYRTHLE JORUNN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MYRTHLE JORUNN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MYRTHLE JORUNN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617 713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40 032 337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41 858 103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MYRTHLE JORUNN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MYRTHLE JORUNN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MYRTHLE JORUNN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Myrthle Jorunn Gjerde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6070 Tjørvåg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996 311 988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MYRTHLE JORUNN AS</a:t>
            </a:r>
          </a:p>
        </p:txBody>
      </p:sp>
    </p:spTree>
  </p:cSld>
  <p:clrMapOvr>
    <a:masterClrMapping xmlns:a="http://schemas.openxmlformats.org/drawingml/2006/main"/>
  </p:clrMapOvr>
</p:sld>
</file>