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094e1bed354f6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bd7d4bf52de4370"/>
  </p:sldMasterIdLst>
  <p:sldIdLst>
    <p:sldId xmlns:r="http://schemas.openxmlformats.org/officeDocument/2006/relationships" id="256" r:id="Rd4da161399f74a88"/>
    <p:sldId xmlns:r="http://schemas.openxmlformats.org/officeDocument/2006/relationships" id="257" r:id="R02bfb19d97c546ea"/>
    <p:sldId xmlns:r="http://schemas.openxmlformats.org/officeDocument/2006/relationships" id="258" r:id="Rada603588a8543b2"/>
    <p:sldId xmlns:r="http://schemas.openxmlformats.org/officeDocument/2006/relationships" id="259" r:id="R1ab07b3441244572"/>
    <p:sldId xmlns:r="http://schemas.openxmlformats.org/officeDocument/2006/relationships" id="260" r:id="Rb1735a7efb2f4c38"/>
    <p:sldId xmlns:r="http://schemas.openxmlformats.org/officeDocument/2006/relationships" id="261" r:id="R836c942db32e4b0b"/>
    <p:sldId xmlns:r="http://schemas.openxmlformats.org/officeDocument/2006/relationships" id="262" r:id="R691f04b236b949c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d7d4bf52de4370" /><Relationship Type="http://schemas.openxmlformats.org/officeDocument/2006/relationships/slide" Target="/ppt/slides/slide1.xml" Id="Rd4da161399f74a88" /><Relationship Type="http://schemas.openxmlformats.org/officeDocument/2006/relationships/slide" Target="/ppt/slides/slide2.xml" Id="R02bfb19d97c546ea" /><Relationship Type="http://schemas.openxmlformats.org/officeDocument/2006/relationships/slide" Target="/ppt/slides/slide3.xml" Id="Rada603588a8543b2" /><Relationship Type="http://schemas.openxmlformats.org/officeDocument/2006/relationships/slide" Target="/ppt/slides/slide4.xml" Id="R1ab07b3441244572" /><Relationship Type="http://schemas.openxmlformats.org/officeDocument/2006/relationships/slide" Target="/ppt/slides/slide5.xml" Id="Rb1735a7efb2f4c38" /><Relationship Type="http://schemas.openxmlformats.org/officeDocument/2006/relationships/slide" Target="/ppt/slides/slide6.xml" Id="R836c942db32e4b0b" /><Relationship Type="http://schemas.openxmlformats.org/officeDocument/2006/relationships/slide" Target="/ppt/slides/slide7.xml" Id="R691f04b236b949c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a3872f89df467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d8da4b7154175" /><Relationship Type="http://schemas.openxmlformats.org/officeDocument/2006/relationships/theme" Target="/ppt/slideMasters/theme/theme1.xml" Id="R548f3b233b9c4b1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6d8da4b71541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544fdffda42e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1ffb091874f6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f0d00ab9974f3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c38e1b5aa3432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cd3b0912dd40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658746a26b46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f4af474fdd4f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RICHSHIP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RICHSHIP AS ble etablert [år] og holder til i Tjørvåg.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−296 031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1 107 155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42 286 764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43 331 614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GJERDE RICHARD KLUNGSØYR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6070 Tjørvåg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70 08 42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996 311 953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RICHSHIP AS</a:t>
            </a:r>
          </a:p>
        </p:txBody>
      </p:sp>
    </p:spTree>
  </p:cSld>
  <p:clrMapOvr>
    <a:masterClrMapping xmlns:a="http://schemas.openxmlformats.org/drawingml/2006/main"/>
  </p:clrMapOvr>
</p:sld>
</file>