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aedfff285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21d62afeb4896"/>
  </p:sldMasterIdLst>
  <p:sldIdLst>
    <p:sldId xmlns:r="http://schemas.openxmlformats.org/officeDocument/2006/relationships" id="256" r:id="R3526f85ed1874b6d"/>
    <p:sldId xmlns:r="http://schemas.openxmlformats.org/officeDocument/2006/relationships" id="257" r:id="Ree4eebaeadda433c"/>
    <p:sldId xmlns:r="http://schemas.openxmlformats.org/officeDocument/2006/relationships" id="258" r:id="Ra7fc9b1a18c24f67"/>
    <p:sldId xmlns:r="http://schemas.openxmlformats.org/officeDocument/2006/relationships" id="259" r:id="R59d60e55f3174bd9"/>
    <p:sldId xmlns:r="http://schemas.openxmlformats.org/officeDocument/2006/relationships" id="260" r:id="R8a066e8869b04446"/>
    <p:sldId xmlns:r="http://schemas.openxmlformats.org/officeDocument/2006/relationships" id="261" r:id="Rd93a9a0a33de40f3"/>
    <p:sldId xmlns:r="http://schemas.openxmlformats.org/officeDocument/2006/relationships" id="262" r:id="R3648bccb35a9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21d62afeb4896" /><Relationship Type="http://schemas.openxmlformats.org/officeDocument/2006/relationships/slide" Target="/ppt/slides/slide1.xml" Id="R3526f85ed1874b6d" /><Relationship Type="http://schemas.openxmlformats.org/officeDocument/2006/relationships/slide" Target="/ppt/slides/slide2.xml" Id="Ree4eebaeadda433c" /><Relationship Type="http://schemas.openxmlformats.org/officeDocument/2006/relationships/slide" Target="/ppt/slides/slide3.xml" Id="Ra7fc9b1a18c24f67" /><Relationship Type="http://schemas.openxmlformats.org/officeDocument/2006/relationships/slide" Target="/ppt/slides/slide4.xml" Id="R59d60e55f3174bd9" /><Relationship Type="http://schemas.openxmlformats.org/officeDocument/2006/relationships/slide" Target="/ppt/slides/slide5.xml" Id="R8a066e8869b04446" /><Relationship Type="http://schemas.openxmlformats.org/officeDocument/2006/relationships/slide" Target="/ppt/slides/slide6.xml" Id="Rd93a9a0a33de40f3" /><Relationship Type="http://schemas.openxmlformats.org/officeDocument/2006/relationships/slide" Target="/ppt/slides/slide7.xml" Id="R3648bccb35a9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73e320d49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f2eaf56b942d4" /><Relationship Type="http://schemas.openxmlformats.org/officeDocument/2006/relationships/theme" Target="/ppt/slideMasters/theme/theme1.xml" Id="R64a79ab21485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f2eaf56b9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6a061823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87d1c4a9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b9257133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d01dc83ea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14a1af3f8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e008eeb04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4025f5dde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