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ed0091517ba469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357ee0077ea4b89"/>
  </p:sldMasterIdLst>
  <p:sldIdLst>
    <p:sldId xmlns:r="http://schemas.openxmlformats.org/officeDocument/2006/relationships" id="256" r:id="Rdccfb41195bd40ee"/>
    <p:sldId xmlns:r="http://schemas.openxmlformats.org/officeDocument/2006/relationships" id="257" r:id="Rbed59e3070e940a0"/>
    <p:sldId xmlns:r="http://schemas.openxmlformats.org/officeDocument/2006/relationships" id="258" r:id="R01057f0af5e54aff"/>
    <p:sldId xmlns:r="http://schemas.openxmlformats.org/officeDocument/2006/relationships" id="259" r:id="R9f25d74b1f36438c"/>
    <p:sldId xmlns:r="http://schemas.openxmlformats.org/officeDocument/2006/relationships" id="260" r:id="Rfa6000e500fd4e44"/>
    <p:sldId xmlns:r="http://schemas.openxmlformats.org/officeDocument/2006/relationships" id="261" r:id="R5d449c30beff4c66"/>
    <p:sldId xmlns:r="http://schemas.openxmlformats.org/officeDocument/2006/relationships" id="262" r:id="R9a60f90db011440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357ee0077ea4b89" /><Relationship Type="http://schemas.openxmlformats.org/officeDocument/2006/relationships/slide" Target="/ppt/slides/slide1.xml" Id="Rdccfb41195bd40ee" /><Relationship Type="http://schemas.openxmlformats.org/officeDocument/2006/relationships/slide" Target="/ppt/slides/slide2.xml" Id="Rbed59e3070e940a0" /><Relationship Type="http://schemas.openxmlformats.org/officeDocument/2006/relationships/slide" Target="/ppt/slides/slide3.xml" Id="R01057f0af5e54aff" /><Relationship Type="http://schemas.openxmlformats.org/officeDocument/2006/relationships/slide" Target="/ppt/slides/slide4.xml" Id="R9f25d74b1f36438c" /><Relationship Type="http://schemas.openxmlformats.org/officeDocument/2006/relationships/slide" Target="/ppt/slides/slide5.xml" Id="Rfa6000e500fd4e44" /><Relationship Type="http://schemas.openxmlformats.org/officeDocument/2006/relationships/slide" Target="/ppt/slides/slide6.xml" Id="R5d449c30beff4c66" /><Relationship Type="http://schemas.openxmlformats.org/officeDocument/2006/relationships/slide" Target="/ppt/slides/slide7.xml" Id="R9a60f90db011440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573a2687b6a4fd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80ffe77f54477a" /><Relationship Type="http://schemas.openxmlformats.org/officeDocument/2006/relationships/theme" Target="/ppt/slideMasters/theme/theme1.xml" Id="R5b690d673e164f4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f80ffe77f54477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69b6f0fccd400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f0be7baee346b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89ab1191e1441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73699295eb493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ab7ea95b9a42f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7f12c033b243c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3f4db9179d494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CEMO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CEMO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CEMO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CEMO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CEMO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CEMO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−11 137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408 916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2 194 178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2 689 178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CEMO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CECILIE MOEN  –  37,9 %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HEGE MOEN SCHEIE  –  25,8 %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VIBEKE MOEN KVALHEIM  –  25,8 %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HANS CHRISTIAN MOEN  –  10,6 %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CEMO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Cecilie Moen, Langmyrgrenda 35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0861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996 242 471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CEMO INVEST AS</a:t>
            </a:r>
          </a:p>
        </p:txBody>
      </p:sp>
    </p:spTree>
  </p:cSld>
  <p:clrMapOvr>
    <a:masterClrMapping xmlns:a="http://schemas.openxmlformats.org/drawingml/2006/main"/>
  </p:clrMapOvr>
</p:sld>
</file>