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80f30fd8d0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e8ba2c9b44e95"/>
  </p:sldMasterIdLst>
  <p:sldIdLst>
    <p:sldId xmlns:r="http://schemas.openxmlformats.org/officeDocument/2006/relationships" id="256" r:id="R0df1dc7e42194c66"/>
    <p:sldId xmlns:r="http://schemas.openxmlformats.org/officeDocument/2006/relationships" id="257" r:id="R36983f9293f34818"/>
    <p:sldId xmlns:r="http://schemas.openxmlformats.org/officeDocument/2006/relationships" id="258" r:id="R8c26d5459b1d4b15"/>
    <p:sldId xmlns:r="http://schemas.openxmlformats.org/officeDocument/2006/relationships" id="259" r:id="R28979453af2646d3"/>
    <p:sldId xmlns:r="http://schemas.openxmlformats.org/officeDocument/2006/relationships" id="260" r:id="R68ea0952fde3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e8ba2c9b44e95" /><Relationship Type="http://schemas.openxmlformats.org/officeDocument/2006/relationships/slide" Target="/ppt/slides/slide1.xml" Id="R0df1dc7e42194c66" /><Relationship Type="http://schemas.openxmlformats.org/officeDocument/2006/relationships/slide" Target="/ppt/slides/slide2.xml" Id="R36983f9293f34818" /><Relationship Type="http://schemas.openxmlformats.org/officeDocument/2006/relationships/slide" Target="/ppt/slides/slide3.xml" Id="R8c26d5459b1d4b15" /><Relationship Type="http://schemas.openxmlformats.org/officeDocument/2006/relationships/slide" Target="/ppt/slides/slide4.xml" Id="R28979453af2646d3" /><Relationship Type="http://schemas.openxmlformats.org/officeDocument/2006/relationships/slide" Target="/ppt/slides/slide5.xml" Id="R68ea0952fde3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91aa54ce3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b357706c4203" /><Relationship Type="http://schemas.openxmlformats.org/officeDocument/2006/relationships/theme" Target="/ppt/slideMasters/theme/theme1.xml" Id="Ra0c3b0260824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5b357706c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42b7dbb3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56d3c3d0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b5de42fd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b38c39a23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bce4775fa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LIVE NELVIK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LIVE NELVIK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Ansgar Sørlies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996 155 250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