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cce3de78f74c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a531050e2a4ebf"/>
  </p:sldMasterIdLst>
  <p:sldIdLst>
    <p:sldId xmlns:r="http://schemas.openxmlformats.org/officeDocument/2006/relationships" id="256" r:id="Rebf44810ea9240b1"/>
    <p:sldId xmlns:r="http://schemas.openxmlformats.org/officeDocument/2006/relationships" id="257" r:id="Rd8181429d6af4245"/>
    <p:sldId xmlns:r="http://schemas.openxmlformats.org/officeDocument/2006/relationships" id="258" r:id="Rd4626515bce24cbc"/>
    <p:sldId xmlns:r="http://schemas.openxmlformats.org/officeDocument/2006/relationships" id="259" r:id="R71e61e0f359b43a5"/>
    <p:sldId xmlns:r="http://schemas.openxmlformats.org/officeDocument/2006/relationships" id="260" r:id="Re671c94126f94cf0"/>
    <p:sldId xmlns:r="http://schemas.openxmlformats.org/officeDocument/2006/relationships" id="261" r:id="Re477627b0eab40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a531050e2a4ebf" /><Relationship Type="http://schemas.openxmlformats.org/officeDocument/2006/relationships/slide" Target="/ppt/slides/slide1.xml" Id="Rebf44810ea9240b1" /><Relationship Type="http://schemas.openxmlformats.org/officeDocument/2006/relationships/slide" Target="/ppt/slides/slide2.xml" Id="Rd8181429d6af4245" /><Relationship Type="http://schemas.openxmlformats.org/officeDocument/2006/relationships/slide" Target="/ppt/slides/slide3.xml" Id="Rd4626515bce24cbc" /><Relationship Type="http://schemas.openxmlformats.org/officeDocument/2006/relationships/slide" Target="/ppt/slides/slide4.xml" Id="R71e61e0f359b43a5" /><Relationship Type="http://schemas.openxmlformats.org/officeDocument/2006/relationships/slide" Target="/ppt/slides/slide5.xml" Id="Re671c94126f94cf0" /><Relationship Type="http://schemas.openxmlformats.org/officeDocument/2006/relationships/slide" Target="/ppt/slides/slide6.xml" Id="Re477627b0eab40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ea684de65d46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70019278647dc" /><Relationship Type="http://schemas.openxmlformats.org/officeDocument/2006/relationships/theme" Target="/ppt/slideMasters/theme/theme1.xml" Id="R1d64ebdfac654e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770019278647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100db089647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1aa904409145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853f000354a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846671e3342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1ca8d0c1745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e610eeb3a48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OLA LØKBAKKS FOND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LØKBAKKS 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LØKBAKKS FOND STI ble etablert [år] og holder til i Korsvegen.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LØKBAKKS 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LØKBAKKS 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LØKBAKKS 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954 777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570 808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570 808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14 901 709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14 922 709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LØKBAKKS 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Kristmar Sunnset, Eidsåsen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7212 Korsvegen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996 144 836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LØKBAKKS FOND STI</a:t>
            </a:r>
          </a:p>
        </p:txBody>
      </p:sp>
    </p:spTree>
  </p:cSld>
  <p:clrMapOvr>
    <a:masterClrMapping xmlns:a="http://schemas.openxmlformats.org/drawingml/2006/main"/>
  </p:clrMapOvr>
</p:sld>
</file>