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5fe28978e247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0ae1f6eb734760"/>
  </p:sldMasterIdLst>
  <p:sldIdLst>
    <p:sldId xmlns:r="http://schemas.openxmlformats.org/officeDocument/2006/relationships" id="256" r:id="R367f2aa0599d4072"/>
    <p:sldId xmlns:r="http://schemas.openxmlformats.org/officeDocument/2006/relationships" id="257" r:id="Raf8077724f4f41de"/>
    <p:sldId xmlns:r="http://schemas.openxmlformats.org/officeDocument/2006/relationships" id="258" r:id="Ra05e70cdd30a47f1"/>
    <p:sldId xmlns:r="http://schemas.openxmlformats.org/officeDocument/2006/relationships" id="259" r:id="Rfaa009374fff455c"/>
    <p:sldId xmlns:r="http://schemas.openxmlformats.org/officeDocument/2006/relationships" id="260" r:id="Rb90fba3e87b14ad7"/>
    <p:sldId xmlns:r="http://schemas.openxmlformats.org/officeDocument/2006/relationships" id="261" r:id="R29461a2f8e25471b"/>
    <p:sldId xmlns:r="http://schemas.openxmlformats.org/officeDocument/2006/relationships" id="262" r:id="Rf81ca6ea704345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0ae1f6eb734760" /><Relationship Type="http://schemas.openxmlformats.org/officeDocument/2006/relationships/slide" Target="/ppt/slides/slide1.xml" Id="R367f2aa0599d4072" /><Relationship Type="http://schemas.openxmlformats.org/officeDocument/2006/relationships/slide" Target="/ppt/slides/slide2.xml" Id="Raf8077724f4f41de" /><Relationship Type="http://schemas.openxmlformats.org/officeDocument/2006/relationships/slide" Target="/ppt/slides/slide3.xml" Id="Ra05e70cdd30a47f1" /><Relationship Type="http://schemas.openxmlformats.org/officeDocument/2006/relationships/slide" Target="/ppt/slides/slide4.xml" Id="Rfaa009374fff455c" /><Relationship Type="http://schemas.openxmlformats.org/officeDocument/2006/relationships/slide" Target="/ppt/slides/slide5.xml" Id="Rb90fba3e87b14ad7" /><Relationship Type="http://schemas.openxmlformats.org/officeDocument/2006/relationships/slide" Target="/ppt/slides/slide6.xml" Id="R29461a2f8e25471b" /><Relationship Type="http://schemas.openxmlformats.org/officeDocument/2006/relationships/slide" Target="/ppt/slides/slide7.xml" Id="Rf81ca6ea704345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9b58a8d21a4d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8c811d87174894" /><Relationship Type="http://schemas.openxmlformats.org/officeDocument/2006/relationships/theme" Target="/ppt/slideMasters/theme/theme1.xml" Id="Re0d1a31bf6464f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8c811d871748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4ddc1bac644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8b1ddd27841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b61f3eb0794c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93be477b164a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0d254361446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9fd7cc977340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9b61bfc20e47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URBAN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URBAN INVEST AS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3 102 942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35 508 064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70 189 369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JOHNSEN URBANSKI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Gurudveien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1832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996 143 813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INVEST AS</a:t>
            </a:r>
          </a:p>
        </p:txBody>
      </p:sp>
    </p:spTree>
  </p:cSld>
  <p:clrMapOvr>
    <a:masterClrMapping xmlns:a="http://schemas.openxmlformats.org/drawingml/2006/main"/>
  </p:clrMapOvr>
</p:sld>
</file>