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cd1972001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48ee64a7046ce"/>
  </p:sldMasterIdLst>
  <p:sldIdLst>
    <p:sldId xmlns:r="http://schemas.openxmlformats.org/officeDocument/2006/relationships" id="256" r:id="Rf7ea59487eb9407f"/>
    <p:sldId xmlns:r="http://schemas.openxmlformats.org/officeDocument/2006/relationships" id="257" r:id="Rceb1aad12a2f4037"/>
    <p:sldId xmlns:r="http://schemas.openxmlformats.org/officeDocument/2006/relationships" id="258" r:id="Ra242e9de9b004c76"/>
    <p:sldId xmlns:r="http://schemas.openxmlformats.org/officeDocument/2006/relationships" id="259" r:id="Rc7b06990531a452a"/>
    <p:sldId xmlns:r="http://schemas.openxmlformats.org/officeDocument/2006/relationships" id="260" r:id="R9060701355bf490e"/>
    <p:sldId xmlns:r="http://schemas.openxmlformats.org/officeDocument/2006/relationships" id="261" r:id="Rd26749feb28644c3"/>
    <p:sldId xmlns:r="http://schemas.openxmlformats.org/officeDocument/2006/relationships" id="262" r:id="R767deeeba475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48ee64a7046ce" /><Relationship Type="http://schemas.openxmlformats.org/officeDocument/2006/relationships/slide" Target="/ppt/slides/slide1.xml" Id="Rf7ea59487eb9407f" /><Relationship Type="http://schemas.openxmlformats.org/officeDocument/2006/relationships/slide" Target="/ppt/slides/slide2.xml" Id="Rceb1aad12a2f4037" /><Relationship Type="http://schemas.openxmlformats.org/officeDocument/2006/relationships/slide" Target="/ppt/slides/slide3.xml" Id="Ra242e9de9b004c76" /><Relationship Type="http://schemas.openxmlformats.org/officeDocument/2006/relationships/slide" Target="/ppt/slides/slide4.xml" Id="Rc7b06990531a452a" /><Relationship Type="http://schemas.openxmlformats.org/officeDocument/2006/relationships/slide" Target="/ppt/slides/slide5.xml" Id="R9060701355bf490e" /><Relationship Type="http://schemas.openxmlformats.org/officeDocument/2006/relationships/slide" Target="/ppt/slides/slide6.xml" Id="Rd26749feb28644c3" /><Relationship Type="http://schemas.openxmlformats.org/officeDocument/2006/relationships/slide" Target="/ppt/slides/slide7.xml" Id="R767deeeba475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83402e67d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021707021498c" /><Relationship Type="http://schemas.openxmlformats.org/officeDocument/2006/relationships/theme" Target="/ppt/slideMasters/theme/theme1.xml" Id="R85d21a7c0cb5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021707021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582b399d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4c2a89654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ce4a2fb53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67974979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455376170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316305bab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30a745aab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ERIKCO AS ble etablert [år] og holder til i Brandval.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RUDI KASPERSEN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2219 Brandval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996 136 167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