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ecb2116df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a337bb7204ca3"/>
  </p:sldMasterIdLst>
  <p:sldIdLst>
    <p:sldId xmlns:r="http://schemas.openxmlformats.org/officeDocument/2006/relationships" id="256" r:id="R3afdaac4e9174e58"/>
    <p:sldId xmlns:r="http://schemas.openxmlformats.org/officeDocument/2006/relationships" id="257" r:id="Rd8e8cecc47954a93"/>
    <p:sldId xmlns:r="http://schemas.openxmlformats.org/officeDocument/2006/relationships" id="258" r:id="Ref295610dcb94b31"/>
    <p:sldId xmlns:r="http://schemas.openxmlformats.org/officeDocument/2006/relationships" id="259" r:id="R6fe661258a6c435c"/>
    <p:sldId xmlns:r="http://schemas.openxmlformats.org/officeDocument/2006/relationships" id="260" r:id="Ra9cfb441896d44fa"/>
    <p:sldId xmlns:r="http://schemas.openxmlformats.org/officeDocument/2006/relationships" id="261" r:id="Rd2055d0007d1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a337bb7204ca3" /><Relationship Type="http://schemas.openxmlformats.org/officeDocument/2006/relationships/slide" Target="/ppt/slides/slide1.xml" Id="R3afdaac4e9174e58" /><Relationship Type="http://schemas.openxmlformats.org/officeDocument/2006/relationships/slide" Target="/ppt/slides/slide2.xml" Id="Rd8e8cecc47954a93" /><Relationship Type="http://schemas.openxmlformats.org/officeDocument/2006/relationships/slide" Target="/ppt/slides/slide3.xml" Id="Ref295610dcb94b31" /><Relationship Type="http://schemas.openxmlformats.org/officeDocument/2006/relationships/slide" Target="/ppt/slides/slide4.xml" Id="R6fe661258a6c435c" /><Relationship Type="http://schemas.openxmlformats.org/officeDocument/2006/relationships/slide" Target="/ppt/slides/slide5.xml" Id="Ra9cfb441896d44fa" /><Relationship Type="http://schemas.openxmlformats.org/officeDocument/2006/relationships/slide" Target="/ppt/slides/slide6.xml" Id="Rd2055d0007d1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1c65aed0e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b2bea016c4bc6" /><Relationship Type="http://schemas.openxmlformats.org/officeDocument/2006/relationships/theme" Target="/ppt/slideMasters/theme/theme1.xml" Id="R5d7e2aa7bd0141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b2bea016c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c4375579a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4272fa6ab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57424d8f340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7f88fe277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0d40b261f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8a302363b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2219 Brandval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