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2107d00a5743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385d84c29471f"/>
  </p:sldMasterIdLst>
  <p:sldIdLst>
    <p:sldId xmlns:r="http://schemas.openxmlformats.org/officeDocument/2006/relationships" id="256" r:id="R7c77f180233d4d14"/>
    <p:sldId xmlns:r="http://schemas.openxmlformats.org/officeDocument/2006/relationships" id="257" r:id="Re943c95996bf489e"/>
    <p:sldId xmlns:r="http://schemas.openxmlformats.org/officeDocument/2006/relationships" id="258" r:id="R4ded9581e3e94cbb"/>
    <p:sldId xmlns:r="http://schemas.openxmlformats.org/officeDocument/2006/relationships" id="259" r:id="R46dd43db9c414673"/>
    <p:sldId xmlns:r="http://schemas.openxmlformats.org/officeDocument/2006/relationships" id="260" r:id="Rb2beb71676f046be"/>
    <p:sldId xmlns:r="http://schemas.openxmlformats.org/officeDocument/2006/relationships" id="261" r:id="Rbb071bbfb9d44718"/>
    <p:sldId xmlns:r="http://schemas.openxmlformats.org/officeDocument/2006/relationships" id="262" r:id="Ra883c1ca13014d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385d84c29471f" /><Relationship Type="http://schemas.openxmlformats.org/officeDocument/2006/relationships/slide" Target="/ppt/slides/slide1.xml" Id="R7c77f180233d4d14" /><Relationship Type="http://schemas.openxmlformats.org/officeDocument/2006/relationships/slide" Target="/ppt/slides/slide2.xml" Id="Re943c95996bf489e" /><Relationship Type="http://schemas.openxmlformats.org/officeDocument/2006/relationships/slide" Target="/ppt/slides/slide3.xml" Id="R4ded9581e3e94cbb" /><Relationship Type="http://schemas.openxmlformats.org/officeDocument/2006/relationships/slide" Target="/ppt/slides/slide4.xml" Id="R46dd43db9c414673" /><Relationship Type="http://schemas.openxmlformats.org/officeDocument/2006/relationships/slide" Target="/ppt/slides/slide5.xml" Id="Rb2beb71676f046be" /><Relationship Type="http://schemas.openxmlformats.org/officeDocument/2006/relationships/slide" Target="/ppt/slides/slide6.xml" Id="Rbb071bbfb9d44718" /><Relationship Type="http://schemas.openxmlformats.org/officeDocument/2006/relationships/slide" Target="/ppt/slides/slide7.xml" Id="Ra883c1ca13014d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7aacd9276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8c95995cc4ba8" /><Relationship Type="http://schemas.openxmlformats.org/officeDocument/2006/relationships/theme" Target="/ppt/slideMasters/theme/theme1.xml" Id="Rc4a390b00748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88c95995cc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80aa6c27146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dffd15d64b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d944e6f58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bf86bb8ee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52806f49e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73ad242a8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43d13e21d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LIRE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2 684 613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2 692 880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SØRENSEN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 MØLLER PETTERSEN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Draugen 221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ronni-p@online.no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996 132 129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LIRE INVEST AS</a:t>
            </a:r>
          </a:p>
        </p:txBody>
      </p:sp>
    </p:spTree>
  </p:cSld>
  <p:clrMapOvr>
    <a:masterClrMapping xmlns:a="http://schemas.openxmlformats.org/drawingml/2006/main"/>
  </p:clrMapOvr>
</p:sld>
</file>