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96f6fb6dcda44f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c8bab5b981b4c06"/>
  </p:sldMasterIdLst>
  <p:sldIdLst>
    <p:sldId xmlns:r="http://schemas.openxmlformats.org/officeDocument/2006/relationships" id="256" r:id="Rfa6c2565dd014898"/>
    <p:sldId xmlns:r="http://schemas.openxmlformats.org/officeDocument/2006/relationships" id="257" r:id="Rd8c6c0edfc94492f"/>
    <p:sldId xmlns:r="http://schemas.openxmlformats.org/officeDocument/2006/relationships" id="258" r:id="R7c0c795f13f84622"/>
    <p:sldId xmlns:r="http://schemas.openxmlformats.org/officeDocument/2006/relationships" id="259" r:id="R4b0d83438c204607"/>
    <p:sldId xmlns:r="http://schemas.openxmlformats.org/officeDocument/2006/relationships" id="260" r:id="Rf8c1244efffc4a8c"/>
    <p:sldId xmlns:r="http://schemas.openxmlformats.org/officeDocument/2006/relationships" id="261" r:id="Re5b99d315ef14ec9"/>
    <p:sldId xmlns:r="http://schemas.openxmlformats.org/officeDocument/2006/relationships" id="262" r:id="Rc7cc0ce6f08f409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c8bab5b981b4c06" /><Relationship Type="http://schemas.openxmlformats.org/officeDocument/2006/relationships/slide" Target="/ppt/slides/slide1.xml" Id="Rfa6c2565dd014898" /><Relationship Type="http://schemas.openxmlformats.org/officeDocument/2006/relationships/slide" Target="/ppt/slides/slide2.xml" Id="Rd8c6c0edfc94492f" /><Relationship Type="http://schemas.openxmlformats.org/officeDocument/2006/relationships/slide" Target="/ppt/slides/slide3.xml" Id="R7c0c795f13f84622" /><Relationship Type="http://schemas.openxmlformats.org/officeDocument/2006/relationships/slide" Target="/ppt/slides/slide4.xml" Id="R4b0d83438c204607" /><Relationship Type="http://schemas.openxmlformats.org/officeDocument/2006/relationships/slide" Target="/ppt/slides/slide5.xml" Id="Rf8c1244efffc4a8c" /><Relationship Type="http://schemas.openxmlformats.org/officeDocument/2006/relationships/slide" Target="/ppt/slides/slide6.xml" Id="Re5b99d315ef14ec9" /><Relationship Type="http://schemas.openxmlformats.org/officeDocument/2006/relationships/slide" Target="/ppt/slides/slide7.xml" Id="Rc7cc0ce6f08f409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325a4366ba24d1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6eee5732884063" /><Relationship Type="http://schemas.openxmlformats.org/officeDocument/2006/relationships/theme" Target="/ppt/slideMasters/theme/theme1.xml" Id="R757934a8df2447f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26eee573288406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418c97e8784d4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767f10ac40496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dc6b73f086494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fcebb7a7f04a1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badb6b61c248e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7781a66a23443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61f6c41da8474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NÆRSNES MATSENTER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NÆRSNES MATSENTER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NÆRSNES MATSENTER AS ble etablert [år] og holder til i Nærsnes.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NÆRSNES MATSENTER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NÆRSNES MATSENTER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NÆRSNES MATSENTER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16 261 840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678 389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332 277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499 502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4 729 787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NÆRSNES MATSENTER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NÆRSNES TORG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NÆRSNES MATSENTER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Sundbyveien 19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3478 Nærsnes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gard@fruschmidt.no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996 130 932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NÆRSNES MATSENTER AS</a:t>
            </a:r>
          </a:p>
        </p:txBody>
      </p:sp>
    </p:spTree>
  </p:cSld>
  <p:clrMapOvr>
    <a:masterClrMapping xmlns:a="http://schemas.openxmlformats.org/drawingml/2006/main"/>
  </p:clrMapOvr>
</p:sld>
</file>