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bb4eb2dd744b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08770bb0aa4fa8"/>
  </p:sldMasterIdLst>
  <p:sldIdLst>
    <p:sldId xmlns:r="http://schemas.openxmlformats.org/officeDocument/2006/relationships" id="256" r:id="R202b3325093643ed"/>
    <p:sldId xmlns:r="http://schemas.openxmlformats.org/officeDocument/2006/relationships" id="257" r:id="R07a2f317bfc04bc2"/>
    <p:sldId xmlns:r="http://schemas.openxmlformats.org/officeDocument/2006/relationships" id="258" r:id="R4e87cc4e9fef443b"/>
    <p:sldId xmlns:r="http://schemas.openxmlformats.org/officeDocument/2006/relationships" id="259" r:id="Rc3742a4ed2144749"/>
    <p:sldId xmlns:r="http://schemas.openxmlformats.org/officeDocument/2006/relationships" id="260" r:id="R4019968c50d44606"/>
    <p:sldId xmlns:r="http://schemas.openxmlformats.org/officeDocument/2006/relationships" id="261" r:id="Rdfaca886395e41de"/>
    <p:sldId xmlns:r="http://schemas.openxmlformats.org/officeDocument/2006/relationships" id="262" r:id="R7ac1f4fc7a7744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08770bb0aa4fa8" /><Relationship Type="http://schemas.openxmlformats.org/officeDocument/2006/relationships/slide" Target="/ppt/slides/slide1.xml" Id="R202b3325093643ed" /><Relationship Type="http://schemas.openxmlformats.org/officeDocument/2006/relationships/slide" Target="/ppt/slides/slide2.xml" Id="R07a2f317bfc04bc2" /><Relationship Type="http://schemas.openxmlformats.org/officeDocument/2006/relationships/slide" Target="/ppt/slides/slide3.xml" Id="R4e87cc4e9fef443b" /><Relationship Type="http://schemas.openxmlformats.org/officeDocument/2006/relationships/slide" Target="/ppt/slides/slide4.xml" Id="Rc3742a4ed2144749" /><Relationship Type="http://schemas.openxmlformats.org/officeDocument/2006/relationships/slide" Target="/ppt/slides/slide5.xml" Id="R4019968c50d44606" /><Relationship Type="http://schemas.openxmlformats.org/officeDocument/2006/relationships/slide" Target="/ppt/slides/slide6.xml" Id="Rdfaca886395e41de" /><Relationship Type="http://schemas.openxmlformats.org/officeDocument/2006/relationships/slide" Target="/ppt/slides/slide7.xml" Id="R7ac1f4fc7a7744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aef488cf94e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867f99fc642d7" /><Relationship Type="http://schemas.openxmlformats.org/officeDocument/2006/relationships/theme" Target="/ppt/slideMasters/theme/theme1.xml" Id="R16d08eb4dffd49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c867f99fc642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3aefd78c649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c006a6ebc4e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6f61a810d41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b087baea844f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5e5d455a84d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496222a4e4e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b3541190045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SANT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10 874 534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6 590 641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5 227 958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5 257 958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9 121 456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ANGERMO LARS PREBEN HIND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BRINGSJORD HANS STIAN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Frognerstranda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996 123 057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SANT REVISJON AS</a:t>
            </a:r>
          </a:p>
        </p:txBody>
      </p:sp>
    </p:spTree>
  </p:cSld>
  <p:clrMapOvr>
    <a:masterClrMapping xmlns:a="http://schemas.openxmlformats.org/drawingml/2006/main"/>
  </p:clrMapOvr>
</p:sld>
</file>