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cde88d6dd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fdb4da2e74684"/>
  </p:sldMasterIdLst>
  <p:sldIdLst>
    <p:sldId xmlns:r="http://schemas.openxmlformats.org/officeDocument/2006/relationships" id="256" r:id="R91b47a4ff3a9456c"/>
    <p:sldId xmlns:r="http://schemas.openxmlformats.org/officeDocument/2006/relationships" id="257" r:id="Reec827db449f4239"/>
    <p:sldId xmlns:r="http://schemas.openxmlformats.org/officeDocument/2006/relationships" id="258" r:id="R49fd19e7d02f4397"/>
    <p:sldId xmlns:r="http://schemas.openxmlformats.org/officeDocument/2006/relationships" id="259" r:id="R7f8835f559694fe1"/>
    <p:sldId xmlns:r="http://schemas.openxmlformats.org/officeDocument/2006/relationships" id="260" r:id="R19d2dd743f2d49c0"/>
    <p:sldId xmlns:r="http://schemas.openxmlformats.org/officeDocument/2006/relationships" id="261" r:id="R62c85b4ffff14d58"/>
    <p:sldId xmlns:r="http://schemas.openxmlformats.org/officeDocument/2006/relationships" id="262" r:id="R59761deb4bb7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fdb4da2e74684" /><Relationship Type="http://schemas.openxmlformats.org/officeDocument/2006/relationships/slide" Target="/ppt/slides/slide1.xml" Id="R91b47a4ff3a9456c" /><Relationship Type="http://schemas.openxmlformats.org/officeDocument/2006/relationships/slide" Target="/ppt/slides/slide2.xml" Id="Reec827db449f4239" /><Relationship Type="http://schemas.openxmlformats.org/officeDocument/2006/relationships/slide" Target="/ppt/slides/slide3.xml" Id="R49fd19e7d02f4397" /><Relationship Type="http://schemas.openxmlformats.org/officeDocument/2006/relationships/slide" Target="/ppt/slides/slide4.xml" Id="R7f8835f559694fe1" /><Relationship Type="http://schemas.openxmlformats.org/officeDocument/2006/relationships/slide" Target="/ppt/slides/slide5.xml" Id="R19d2dd743f2d49c0" /><Relationship Type="http://schemas.openxmlformats.org/officeDocument/2006/relationships/slide" Target="/ppt/slides/slide6.xml" Id="R62c85b4ffff14d58" /><Relationship Type="http://schemas.openxmlformats.org/officeDocument/2006/relationships/slide" Target="/ppt/slides/slide7.xml" Id="R59761deb4bb7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cc865399b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84af2752249e7" /><Relationship Type="http://schemas.openxmlformats.org/officeDocument/2006/relationships/theme" Target="/ppt/slideMasters/theme/theme1.xml" Id="R89d0dc50fed3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84af2752249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1fe08972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5b61282cb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6407a96e8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229c291c5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4b76c1f62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0f97730b2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631ace32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LINDSTAD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LINDSTAD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2 638 454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41 008 592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LINDSTAD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996 110 338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