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aae8beda4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8fff5e1ea416a"/>
  </p:sldMasterIdLst>
  <p:sldIdLst>
    <p:sldId xmlns:r="http://schemas.openxmlformats.org/officeDocument/2006/relationships" id="256" r:id="R7a29319f88734f09"/>
    <p:sldId xmlns:r="http://schemas.openxmlformats.org/officeDocument/2006/relationships" id="257" r:id="Rd546b6b3999c48e6"/>
    <p:sldId xmlns:r="http://schemas.openxmlformats.org/officeDocument/2006/relationships" id="258" r:id="R0bfa0b092d7e409a"/>
    <p:sldId xmlns:r="http://schemas.openxmlformats.org/officeDocument/2006/relationships" id="259" r:id="R9d99cd65aaf94387"/>
    <p:sldId xmlns:r="http://schemas.openxmlformats.org/officeDocument/2006/relationships" id="260" r:id="Rc919f7815f174352"/>
    <p:sldId xmlns:r="http://schemas.openxmlformats.org/officeDocument/2006/relationships" id="261" r:id="R786ef058376b4bfd"/>
    <p:sldId xmlns:r="http://schemas.openxmlformats.org/officeDocument/2006/relationships" id="262" r:id="R8cb5ced2bf4b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8fff5e1ea416a" /><Relationship Type="http://schemas.openxmlformats.org/officeDocument/2006/relationships/slide" Target="/ppt/slides/slide1.xml" Id="R7a29319f88734f09" /><Relationship Type="http://schemas.openxmlformats.org/officeDocument/2006/relationships/slide" Target="/ppt/slides/slide2.xml" Id="Rd546b6b3999c48e6" /><Relationship Type="http://schemas.openxmlformats.org/officeDocument/2006/relationships/slide" Target="/ppt/slides/slide3.xml" Id="R0bfa0b092d7e409a" /><Relationship Type="http://schemas.openxmlformats.org/officeDocument/2006/relationships/slide" Target="/ppt/slides/slide4.xml" Id="R9d99cd65aaf94387" /><Relationship Type="http://schemas.openxmlformats.org/officeDocument/2006/relationships/slide" Target="/ppt/slides/slide5.xml" Id="Rc919f7815f174352" /><Relationship Type="http://schemas.openxmlformats.org/officeDocument/2006/relationships/slide" Target="/ppt/slides/slide6.xml" Id="R786ef058376b4bfd" /><Relationship Type="http://schemas.openxmlformats.org/officeDocument/2006/relationships/slide" Target="/ppt/slides/slide7.xml" Id="R8cb5ced2bf4b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c1d1d8626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5b25a1f04170" /><Relationship Type="http://schemas.openxmlformats.org/officeDocument/2006/relationships/theme" Target="/ppt/slideMasters/theme/theme1.xml" Id="R4a5a4104be89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55b25a1f0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25ecf7f4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ac44ad9c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c7d7681e6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14378da3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88cfd6f2e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c3441d18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1d82c884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