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6a8594867d4d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39fe2c45a24473"/>
  </p:sldMasterIdLst>
  <p:sldIdLst>
    <p:sldId xmlns:r="http://schemas.openxmlformats.org/officeDocument/2006/relationships" id="256" r:id="R0160602050ec4288"/>
    <p:sldId xmlns:r="http://schemas.openxmlformats.org/officeDocument/2006/relationships" id="257" r:id="Rea140986daae4926"/>
    <p:sldId xmlns:r="http://schemas.openxmlformats.org/officeDocument/2006/relationships" id="258" r:id="R7e1a00088a3d4a85"/>
    <p:sldId xmlns:r="http://schemas.openxmlformats.org/officeDocument/2006/relationships" id="259" r:id="Re8cd2ceedb004d76"/>
    <p:sldId xmlns:r="http://schemas.openxmlformats.org/officeDocument/2006/relationships" id="260" r:id="Rf340c8b39c654262"/>
    <p:sldId xmlns:r="http://schemas.openxmlformats.org/officeDocument/2006/relationships" id="261" r:id="R41b147f10de14760"/>
    <p:sldId xmlns:r="http://schemas.openxmlformats.org/officeDocument/2006/relationships" id="262" r:id="R41ec6724b2c141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39fe2c45a24473" /><Relationship Type="http://schemas.openxmlformats.org/officeDocument/2006/relationships/slide" Target="/ppt/slides/slide1.xml" Id="R0160602050ec4288" /><Relationship Type="http://schemas.openxmlformats.org/officeDocument/2006/relationships/slide" Target="/ppt/slides/slide2.xml" Id="Rea140986daae4926" /><Relationship Type="http://schemas.openxmlformats.org/officeDocument/2006/relationships/slide" Target="/ppt/slides/slide3.xml" Id="R7e1a00088a3d4a85" /><Relationship Type="http://schemas.openxmlformats.org/officeDocument/2006/relationships/slide" Target="/ppt/slides/slide4.xml" Id="Re8cd2ceedb004d76" /><Relationship Type="http://schemas.openxmlformats.org/officeDocument/2006/relationships/slide" Target="/ppt/slides/slide5.xml" Id="Rf340c8b39c654262" /><Relationship Type="http://schemas.openxmlformats.org/officeDocument/2006/relationships/slide" Target="/ppt/slides/slide6.xml" Id="R41b147f10de14760" /><Relationship Type="http://schemas.openxmlformats.org/officeDocument/2006/relationships/slide" Target="/ppt/slides/slide7.xml" Id="R41ec6724b2c141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1e19548864e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d792406f747e9" /><Relationship Type="http://schemas.openxmlformats.org/officeDocument/2006/relationships/theme" Target="/ppt/slideMasters/theme/theme1.xml" Id="Rb8f04774606d42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8d792406f747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ee4c3072c49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cdaca5f9340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f821dc3a140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49cb8f8ca46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287fdb0bc45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36678dcc347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a02765c034c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22 449 758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1 975 622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2 662 062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1 099 891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17 226 106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ZIZOU ESTATE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SVEIN KÅRE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REINERT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HARALD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996 105 709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