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e01ac8229e4ed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37658716d94a83"/>
  </p:sldMasterIdLst>
  <p:sldIdLst>
    <p:sldId xmlns:r="http://schemas.openxmlformats.org/officeDocument/2006/relationships" id="256" r:id="R42cd95def77942ff"/>
    <p:sldId xmlns:r="http://schemas.openxmlformats.org/officeDocument/2006/relationships" id="257" r:id="Rb88b64189f0a42bf"/>
    <p:sldId xmlns:r="http://schemas.openxmlformats.org/officeDocument/2006/relationships" id="258" r:id="R9806022610724b67"/>
    <p:sldId xmlns:r="http://schemas.openxmlformats.org/officeDocument/2006/relationships" id="259" r:id="Rc271753544ba47d0"/>
    <p:sldId xmlns:r="http://schemas.openxmlformats.org/officeDocument/2006/relationships" id="260" r:id="R7a4775d19e364ab0"/>
    <p:sldId xmlns:r="http://schemas.openxmlformats.org/officeDocument/2006/relationships" id="261" r:id="R10d3388491114f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37658716d94a83" /><Relationship Type="http://schemas.openxmlformats.org/officeDocument/2006/relationships/slide" Target="/ppt/slides/slide1.xml" Id="R42cd95def77942ff" /><Relationship Type="http://schemas.openxmlformats.org/officeDocument/2006/relationships/slide" Target="/ppt/slides/slide2.xml" Id="Rb88b64189f0a42bf" /><Relationship Type="http://schemas.openxmlformats.org/officeDocument/2006/relationships/slide" Target="/ppt/slides/slide3.xml" Id="R9806022610724b67" /><Relationship Type="http://schemas.openxmlformats.org/officeDocument/2006/relationships/slide" Target="/ppt/slides/slide4.xml" Id="Rc271753544ba47d0" /><Relationship Type="http://schemas.openxmlformats.org/officeDocument/2006/relationships/slide" Target="/ppt/slides/slide5.xml" Id="R7a4775d19e364ab0" /><Relationship Type="http://schemas.openxmlformats.org/officeDocument/2006/relationships/slide" Target="/ppt/slides/slide6.xml" Id="R10d3388491114f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546dfa3e7744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f390dc090b4662" /><Relationship Type="http://schemas.openxmlformats.org/officeDocument/2006/relationships/theme" Target="/ppt/slideMasters/theme/theme1.xml" Id="Rbc012e9d007c4d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9f390dc090b46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eeea849c3246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51ee1f67e645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360f3f64f843c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108167ba22455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ce88c32e04422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c71617dd9f45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CREDO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CREDO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CREDO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CREDO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CREDO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CREDO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Welhavens vei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4319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996 105 709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CREDO REVISJON AS</a:t>
            </a:r>
          </a:p>
        </p:txBody>
      </p:sp>
    </p:spTree>
  </p:cSld>
  <p:clrMapOvr>
    <a:masterClrMapping xmlns:a="http://schemas.openxmlformats.org/drawingml/2006/main"/>
  </p:clrMapOvr>
</p:sld>
</file>