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39d59de3043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44f988c364592"/>
  </p:sldMasterIdLst>
  <p:sldIdLst>
    <p:sldId xmlns:r="http://schemas.openxmlformats.org/officeDocument/2006/relationships" id="256" r:id="Rb07ee0f5ea404af8"/>
    <p:sldId xmlns:r="http://schemas.openxmlformats.org/officeDocument/2006/relationships" id="257" r:id="R47992a86130a429b"/>
    <p:sldId xmlns:r="http://schemas.openxmlformats.org/officeDocument/2006/relationships" id="258" r:id="Rbd5aa9a80ec24527"/>
    <p:sldId xmlns:r="http://schemas.openxmlformats.org/officeDocument/2006/relationships" id="259" r:id="R3b327e5b2a074829"/>
    <p:sldId xmlns:r="http://schemas.openxmlformats.org/officeDocument/2006/relationships" id="260" r:id="Rb11a26bb18bc4e32"/>
    <p:sldId xmlns:r="http://schemas.openxmlformats.org/officeDocument/2006/relationships" id="261" r:id="R43feec107f8b4ef2"/>
    <p:sldId xmlns:r="http://schemas.openxmlformats.org/officeDocument/2006/relationships" id="262" r:id="R19e15cbedea2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44f988c364592" /><Relationship Type="http://schemas.openxmlformats.org/officeDocument/2006/relationships/slide" Target="/ppt/slides/slide1.xml" Id="Rb07ee0f5ea404af8" /><Relationship Type="http://schemas.openxmlformats.org/officeDocument/2006/relationships/slide" Target="/ppt/slides/slide2.xml" Id="R47992a86130a429b" /><Relationship Type="http://schemas.openxmlformats.org/officeDocument/2006/relationships/slide" Target="/ppt/slides/slide3.xml" Id="Rbd5aa9a80ec24527" /><Relationship Type="http://schemas.openxmlformats.org/officeDocument/2006/relationships/slide" Target="/ppt/slides/slide4.xml" Id="R3b327e5b2a074829" /><Relationship Type="http://schemas.openxmlformats.org/officeDocument/2006/relationships/slide" Target="/ppt/slides/slide5.xml" Id="Rb11a26bb18bc4e32" /><Relationship Type="http://schemas.openxmlformats.org/officeDocument/2006/relationships/slide" Target="/ppt/slides/slide6.xml" Id="R43feec107f8b4ef2" /><Relationship Type="http://schemas.openxmlformats.org/officeDocument/2006/relationships/slide" Target="/ppt/slides/slide7.xml" Id="R19e15cbedea2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0bef87375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06fec99c24b60" /><Relationship Type="http://schemas.openxmlformats.org/officeDocument/2006/relationships/theme" Target="/ppt/slideMasters/theme/theme1.xml" Id="Re827c9453d4049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b06fec99c2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038677c6d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6bd76d9a5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3b31f674d49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8d622c574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c5651028b4f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9b12e99104d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611d10fb8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STØREN VETERINÆRKONTOR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STØREN VETERINÆRKONTOR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154 914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610 805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GUNNAR BRUHEIM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MARGIT LOVISE SOLEM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ØYVIND VADA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Spjeldbakkan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996 065 723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VETERINÆRKONTOR AS</a:t>
            </a:r>
          </a:p>
        </p:txBody>
      </p:sp>
    </p:spTree>
  </p:cSld>
  <p:clrMapOvr>
    <a:masterClrMapping xmlns:a="http://schemas.openxmlformats.org/drawingml/2006/main"/>
  </p:clrMapOvr>
</p:sld>
</file>