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475bd1335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d23123ec84d08"/>
  </p:sldMasterIdLst>
  <p:sldIdLst>
    <p:sldId xmlns:r="http://schemas.openxmlformats.org/officeDocument/2006/relationships" id="256" r:id="R07495381a6a9489a"/>
    <p:sldId xmlns:r="http://schemas.openxmlformats.org/officeDocument/2006/relationships" id="257" r:id="R2eea203bccfa4212"/>
    <p:sldId xmlns:r="http://schemas.openxmlformats.org/officeDocument/2006/relationships" id="258" r:id="R98f3e5334c5f4d13"/>
    <p:sldId xmlns:r="http://schemas.openxmlformats.org/officeDocument/2006/relationships" id="259" r:id="Rae715e6990e54dd1"/>
    <p:sldId xmlns:r="http://schemas.openxmlformats.org/officeDocument/2006/relationships" id="260" r:id="R947c6baf6e644fb6"/>
    <p:sldId xmlns:r="http://schemas.openxmlformats.org/officeDocument/2006/relationships" id="261" r:id="Rc450e07eb62c4e26"/>
    <p:sldId xmlns:r="http://schemas.openxmlformats.org/officeDocument/2006/relationships" id="262" r:id="R25205b21f123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d23123ec84d08" /><Relationship Type="http://schemas.openxmlformats.org/officeDocument/2006/relationships/slide" Target="/ppt/slides/slide1.xml" Id="R07495381a6a9489a" /><Relationship Type="http://schemas.openxmlformats.org/officeDocument/2006/relationships/slide" Target="/ppt/slides/slide2.xml" Id="R2eea203bccfa4212" /><Relationship Type="http://schemas.openxmlformats.org/officeDocument/2006/relationships/slide" Target="/ppt/slides/slide3.xml" Id="R98f3e5334c5f4d13" /><Relationship Type="http://schemas.openxmlformats.org/officeDocument/2006/relationships/slide" Target="/ppt/slides/slide4.xml" Id="Rae715e6990e54dd1" /><Relationship Type="http://schemas.openxmlformats.org/officeDocument/2006/relationships/slide" Target="/ppt/slides/slide5.xml" Id="R947c6baf6e644fb6" /><Relationship Type="http://schemas.openxmlformats.org/officeDocument/2006/relationships/slide" Target="/ppt/slides/slide6.xml" Id="Rc450e07eb62c4e26" /><Relationship Type="http://schemas.openxmlformats.org/officeDocument/2006/relationships/slide" Target="/ppt/slides/slide7.xml" Id="R25205b21f123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bc8afd6b8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c9de0121427a" /><Relationship Type="http://schemas.openxmlformats.org/officeDocument/2006/relationships/theme" Target="/ppt/slideMasters/theme/theme1.xml" Id="R746aa471280c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ac9de0121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aca5f31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b1b52bd6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0bbe197a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a9ab35b7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67a69f62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b091991a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b8c50869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