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c264562514b1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e630a28d8aa406d"/>
  </p:sldMasterIdLst>
  <p:sldIdLst>
    <p:sldId xmlns:r="http://schemas.openxmlformats.org/officeDocument/2006/relationships" id="256" r:id="R4a85ccb220f544fd"/>
    <p:sldId xmlns:r="http://schemas.openxmlformats.org/officeDocument/2006/relationships" id="257" r:id="Ra6ac8cc07c644fb3"/>
    <p:sldId xmlns:r="http://schemas.openxmlformats.org/officeDocument/2006/relationships" id="258" r:id="Rb10ee0fd05224088"/>
    <p:sldId xmlns:r="http://schemas.openxmlformats.org/officeDocument/2006/relationships" id="259" r:id="R762933fcfc2b4ad3"/>
    <p:sldId xmlns:r="http://schemas.openxmlformats.org/officeDocument/2006/relationships" id="260" r:id="R7359009ec4b74d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e630a28d8aa406d" /><Relationship Type="http://schemas.openxmlformats.org/officeDocument/2006/relationships/slide" Target="/ppt/slides/slide1.xml" Id="R4a85ccb220f544fd" /><Relationship Type="http://schemas.openxmlformats.org/officeDocument/2006/relationships/slide" Target="/ppt/slides/slide2.xml" Id="Ra6ac8cc07c644fb3" /><Relationship Type="http://schemas.openxmlformats.org/officeDocument/2006/relationships/slide" Target="/ppt/slides/slide3.xml" Id="Rb10ee0fd05224088" /><Relationship Type="http://schemas.openxmlformats.org/officeDocument/2006/relationships/slide" Target="/ppt/slides/slide4.xml" Id="R762933fcfc2b4ad3" /><Relationship Type="http://schemas.openxmlformats.org/officeDocument/2006/relationships/slide" Target="/ppt/slides/slide5.xml" Id="R7359009ec4b74d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0906d6f2d945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13c7fd223e4412" /><Relationship Type="http://schemas.openxmlformats.org/officeDocument/2006/relationships/theme" Target="/ppt/slideMasters/theme/theme1.xml" Id="Ra1aa6ddd419942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413c7fd223e441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45b8916a2a48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2db61a24a7488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9a072b1510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e5945d86c4e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2c5d22414440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RINTOR INVEST LTD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RINTOR INVEST LTD ble etablert [år] og holder til i Cf39 0bl Porth, Mid Glamorgan.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Cementery Road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Cf39 0bl Porth, Mid Glamorgan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996 008 320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RINTOR INVEST LTD</a:t>
            </a:r>
          </a:p>
        </p:txBody>
      </p:sp>
    </p:spTree>
  </p:cSld>
  <p:clrMapOvr>
    <a:masterClrMapping xmlns:a="http://schemas.openxmlformats.org/drawingml/2006/main"/>
  </p:clrMapOvr>
</p:sld>
</file>