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76495894dbf46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64f0cc6573e4753"/>
  </p:sldMasterIdLst>
  <p:sldIdLst>
    <p:sldId xmlns:r="http://schemas.openxmlformats.org/officeDocument/2006/relationships" id="256" r:id="Rc1c2adddcceb474b"/>
    <p:sldId xmlns:r="http://schemas.openxmlformats.org/officeDocument/2006/relationships" id="257" r:id="R2dba8d810ff14c3a"/>
    <p:sldId xmlns:r="http://schemas.openxmlformats.org/officeDocument/2006/relationships" id="258" r:id="R90138251577a4867"/>
    <p:sldId xmlns:r="http://schemas.openxmlformats.org/officeDocument/2006/relationships" id="259" r:id="R033ae19666d144f7"/>
    <p:sldId xmlns:r="http://schemas.openxmlformats.org/officeDocument/2006/relationships" id="260" r:id="R587a13d047074d9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4f0cc6573e4753" /><Relationship Type="http://schemas.openxmlformats.org/officeDocument/2006/relationships/slide" Target="/ppt/slides/slide1.xml" Id="Rc1c2adddcceb474b" /><Relationship Type="http://schemas.openxmlformats.org/officeDocument/2006/relationships/slide" Target="/ppt/slides/slide2.xml" Id="R2dba8d810ff14c3a" /><Relationship Type="http://schemas.openxmlformats.org/officeDocument/2006/relationships/slide" Target="/ppt/slides/slide3.xml" Id="R90138251577a4867" /><Relationship Type="http://schemas.openxmlformats.org/officeDocument/2006/relationships/slide" Target="/ppt/slides/slide4.xml" Id="R033ae19666d144f7" /><Relationship Type="http://schemas.openxmlformats.org/officeDocument/2006/relationships/slide" Target="/ppt/slides/slide5.xml" Id="R587a13d047074d9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f8cf4bacdf427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2431794e1f4274" /><Relationship Type="http://schemas.openxmlformats.org/officeDocument/2006/relationships/theme" Target="/ppt/slideMasters/theme/theme1.xml" Id="Re7e1aaff7b61497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42431794e1f427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3564ffa41f41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54cf94d58542d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d6d0fc715a4c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8715331447444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ce88d4e2b5433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DIONES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DIONES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DIONES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DIONES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DIONES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DIONES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995 963 213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DIONES AS</a:t>
            </a:r>
          </a:p>
        </p:txBody>
      </p:sp>
    </p:spTree>
  </p:cSld>
  <p:clrMapOvr>
    <a:masterClrMapping xmlns:a="http://schemas.openxmlformats.org/drawingml/2006/main"/>
  </p:clrMapOvr>
</p:sld>
</file>