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6b554cacc04f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cd689d30e24682"/>
  </p:sldMasterIdLst>
  <p:sldIdLst>
    <p:sldId xmlns:r="http://schemas.openxmlformats.org/officeDocument/2006/relationships" id="256" r:id="R17dd3eb02e8348cc"/>
    <p:sldId xmlns:r="http://schemas.openxmlformats.org/officeDocument/2006/relationships" id="257" r:id="R9ada4b4623884f46"/>
    <p:sldId xmlns:r="http://schemas.openxmlformats.org/officeDocument/2006/relationships" id="258" r:id="Ra197bb6acf19413b"/>
    <p:sldId xmlns:r="http://schemas.openxmlformats.org/officeDocument/2006/relationships" id="259" r:id="R3b799489de334cb4"/>
    <p:sldId xmlns:r="http://schemas.openxmlformats.org/officeDocument/2006/relationships" id="260" r:id="Rced60eb2f74f45d7"/>
    <p:sldId xmlns:r="http://schemas.openxmlformats.org/officeDocument/2006/relationships" id="261" r:id="R965c9e6de8dc4890"/>
    <p:sldId xmlns:r="http://schemas.openxmlformats.org/officeDocument/2006/relationships" id="262" r:id="Rfc78000fae784d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cd689d30e24682" /><Relationship Type="http://schemas.openxmlformats.org/officeDocument/2006/relationships/slide" Target="/ppt/slides/slide1.xml" Id="R17dd3eb02e8348cc" /><Relationship Type="http://schemas.openxmlformats.org/officeDocument/2006/relationships/slide" Target="/ppt/slides/slide2.xml" Id="R9ada4b4623884f46" /><Relationship Type="http://schemas.openxmlformats.org/officeDocument/2006/relationships/slide" Target="/ppt/slides/slide3.xml" Id="Ra197bb6acf19413b" /><Relationship Type="http://schemas.openxmlformats.org/officeDocument/2006/relationships/slide" Target="/ppt/slides/slide4.xml" Id="R3b799489de334cb4" /><Relationship Type="http://schemas.openxmlformats.org/officeDocument/2006/relationships/slide" Target="/ppt/slides/slide5.xml" Id="Rced60eb2f74f45d7" /><Relationship Type="http://schemas.openxmlformats.org/officeDocument/2006/relationships/slide" Target="/ppt/slides/slide6.xml" Id="R965c9e6de8dc4890" /><Relationship Type="http://schemas.openxmlformats.org/officeDocument/2006/relationships/slide" Target="/ppt/slides/slide7.xml" Id="Rfc78000fae784d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e6d61835454e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beffd22db45f1" /><Relationship Type="http://schemas.openxmlformats.org/officeDocument/2006/relationships/theme" Target="/ppt/slideMasters/theme/theme1.xml" Id="R73715550dd874e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ebeffd22db45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48d722db649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0305474bf4f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70c10a5394a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3bd072b154b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2a373e66b843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e0ecacb9543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d8df05c674b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 REGNSKAP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3 762 958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156 541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509 640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3 053 630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IRENE FRANTZEN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87 47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sonja@fraregnskap.no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995 900 238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