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337609c3aa41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5bbf2460a74f68"/>
  </p:sldMasterIdLst>
  <p:sldIdLst>
    <p:sldId xmlns:r="http://schemas.openxmlformats.org/officeDocument/2006/relationships" id="256" r:id="R75e06a96866d44a3"/>
    <p:sldId xmlns:r="http://schemas.openxmlformats.org/officeDocument/2006/relationships" id="257" r:id="Re44ecd5a73ed4d8f"/>
    <p:sldId xmlns:r="http://schemas.openxmlformats.org/officeDocument/2006/relationships" id="258" r:id="R099679af8181472e"/>
    <p:sldId xmlns:r="http://schemas.openxmlformats.org/officeDocument/2006/relationships" id="259" r:id="R164e694d84ae43be"/>
    <p:sldId xmlns:r="http://schemas.openxmlformats.org/officeDocument/2006/relationships" id="260" r:id="R16ce05837e5b431a"/>
    <p:sldId xmlns:r="http://schemas.openxmlformats.org/officeDocument/2006/relationships" id="261" r:id="Rf04856869e834f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5bbf2460a74f68" /><Relationship Type="http://schemas.openxmlformats.org/officeDocument/2006/relationships/slide" Target="/ppt/slides/slide1.xml" Id="R75e06a96866d44a3" /><Relationship Type="http://schemas.openxmlformats.org/officeDocument/2006/relationships/slide" Target="/ppt/slides/slide2.xml" Id="Re44ecd5a73ed4d8f" /><Relationship Type="http://schemas.openxmlformats.org/officeDocument/2006/relationships/slide" Target="/ppt/slides/slide3.xml" Id="R099679af8181472e" /><Relationship Type="http://schemas.openxmlformats.org/officeDocument/2006/relationships/slide" Target="/ppt/slides/slide4.xml" Id="R164e694d84ae43be" /><Relationship Type="http://schemas.openxmlformats.org/officeDocument/2006/relationships/slide" Target="/ppt/slides/slide5.xml" Id="R16ce05837e5b431a" /><Relationship Type="http://schemas.openxmlformats.org/officeDocument/2006/relationships/slide" Target="/ppt/slides/slide6.xml" Id="Rf04856869e834f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c1e21d854540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4c416615e4d99" /><Relationship Type="http://schemas.openxmlformats.org/officeDocument/2006/relationships/theme" Target="/ppt/slideMasters/theme/theme1.xml" Id="R066fb1566e9c4b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84c416615e4d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8ed0ede7c44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b3bd9106249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5d8ebff464f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d5bf2691c4e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daee3fa644b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6f931500b44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SPAREBANKSTIFTINGA FJALER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FJALER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SPAREBANKSTIFTINGA FJALER ble etablert [år] og holder til i Dale I Sunnfjord.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FJALER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FJALER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FJALER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56 403 915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34 820 919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34 820 919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223 813 985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234 830 775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FJALER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Dalstunet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6963 Dale I Sunnfjord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73 72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post@ifjaler.no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995 882 949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FJALER</a:t>
            </a:r>
          </a:p>
        </p:txBody>
      </p:sp>
    </p:spTree>
  </p:cSld>
  <p:clrMapOvr>
    <a:masterClrMapping xmlns:a="http://schemas.openxmlformats.org/drawingml/2006/main"/>
  </p:clrMapOvr>
</p:sld>
</file>