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c4d669cfe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d0a23e7d344aa"/>
  </p:sldMasterIdLst>
  <p:sldIdLst>
    <p:sldId xmlns:r="http://schemas.openxmlformats.org/officeDocument/2006/relationships" id="256" r:id="Rff6d6006b51e45de"/>
    <p:sldId xmlns:r="http://schemas.openxmlformats.org/officeDocument/2006/relationships" id="257" r:id="R7fe63d448607481a"/>
    <p:sldId xmlns:r="http://schemas.openxmlformats.org/officeDocument/2006/relationships" id="258" r:id="R8d996ba3aed74986"/>
    <p:sldId xmlns:r="http://schemas.openxmlformats.org/officeDocument/2006/relationships" id="259" r:id="R411cf5c573b94c85"/>
    <p:sldId xmlns:r="http://schemas.openxmlformats.org/officeDocument/2006/relationships" id="260" r:id="Re60b91b6781640a6"/>
    <p:sldId xmlns:r="http://schemas.openxmlformats.org/officeDocument/2006/relationships" id="261" r:id="Rb5deea832fcf46b9"/>
    <p:sldId xmlns:r="http://schemas.openxmlformats.org/officeDocument/2006/relationships" id="262" r:id="R11668aec45a5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d0a23e7d344aa" /><Relationship Type="http://schemas.openxmlformats.org/officeDocument/2006/relationships/slide" Target="/ppt/slides/slide1.xml" Id="Rff6d6006b51e45de" /><Relationship Type="http://schemas.openxmlformats.org/officeDocument/2006/relationships/slide" Target="/ppt/slides/slide2.xml" Id="R7fe63d448607481a" /><Relationship Type="http://schemas.openxmlformats.org/officeDocument/2006/relationships/slide" Target="/ppt/slides/slide3.xml" Id="R8d996ba3aed74986" /><Relationship Type="http://schemas.openxmlformats.org/officeDocument/2006/relationships/slide" Target="/ppt/slides/slide4.xml" Id="R411cf5c573b94c85" /><Relationship Type="http://schemas.openxmlformats.org/officeDocument/2006/relationships/slide" Target="/ppt/slides/slide5.xml" Id="Re60b91b6781640a6" /><Relationship Type="http://schemas.openxmlformats.org/officeDocument/2006/relationships/slide" Target="/ppt/slides/slide6.xml" Id="Rb5deea832fcf46b9" /><Relationship Type="http://schemas.openxmlformats.org/officeDocument/2006/relationships/slide" Target="/ppt/slides/slide7.xml" Id="R11668aec45a5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57252b883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8de59a004410" /><Relationship Type="http://schemas.openxmlformats.org/officeDocument/2006/relationships/theme" Target="/ppt/slideMasters/theme/theme1.xml" Id="R23d77c39e335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18de59a00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ef4ad820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f62b75b2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9b8a5029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774fb9bd5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b242b47d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39c28198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73ed2b43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