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a03212762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6c009d4b44190"/>
  </p:sldMasterIdLst>
  <p:sldIdLst>
    <p:sldId xmlns:r="http://schemas.openxmlformats.org/officeDocument/2006/relationships" id="256" r:id="R310e44cd6fb543fa"/>
    <p:sldId xmlns:r="http://schemas.openxmlformats.org/officeDocument/2006/relationships" id="257" r:id="R020aa0ff8fcf4c51"/>
    <p:sldId xmlns:r="http://schemas.openxmlformats.org/officeDocument/2006/relationships" id="258" r:id="R559d0a6cd0a04be2"/>
    <p:sldId xmlns:r="http://schemas.openxmlformats.org/officeDocument/2006/relationships" id="259" r:id="Rc3ae82041c354824"/>
    <p:sldId xmlns:r="http://schemas.openxmlformats.org/officeDocument/2006/relationships" id="260" r:id="Red6289b8cbb945db"/>
    <p:sldId xmlns:r="http://schemas.openxmlformats.org/officeDocument/2006/relationships" id="261" r:id="R745b61a8d2ef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6c009d4b44190" /><Relationship Type="http://schemas.openxmlformats.org/officeDocument/2006/relationships/slide" Target="/ppt/slides/slide1.xml" Id="R310e44cd6fb543fa" /><Relationship Type="http://schemas.openxmlformats.org/officeDocument/2006/relationships/slide" Target="/ppt/slides/slide2.xml" Id="R020aa0ff8fcf4c51" /><Relationship Type="http://schemas.openxmlformats.org/officeDocument/2006/relationships/slide" Target="/ppt/slides/slide3.xml" Id="R559d0a6cd0a04be2" /><Relationship Type="http://schemas.openxmlformats.org/officeDocument/2006/relationships/slide" Target="/ppt/slides/slide4.xml" Id="Rc3ae82041c354824" /><Relationship Type="http://schemas.openxmlformats.org/officeDocument/2006/relationships/slide" Target="/ppt/slides/slide5.xml" Id="Red6289b8cbb945db" /><Relationship Type="http://schemas.openxmlformats.org/officeDocument/2006/relationships/slide" Target="/ppt/slides/slide6.xml" Id="R745b61a8d2ef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562d7e60b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d1058facd4386" /><Relationship Type="http://schemas.openxmlformats.org/officeDocument/2006/relationships/theme" Target="/ppt/slideMasters/theme/theme1.xml" Id="R82e182547dbd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d1058facd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26c4cb60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b212dd5c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bcecad4b0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5391545f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1b186350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7f662a989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