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69c71485441410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6a5a24d61bd4db8"/>
  </p:sldMasterIdLst>
  <p:sldIdLst>
    <p:sldId xmlns:r="http://schemas.openxmlformats.org/officeDocument/2006/relationships" id="256" r:id="R1a470c040db242e6"/>
    <p:sldId xmlns:r="http://schemas.openxmlformats.org/officeDocument/2006/relationships" id="257" r:id="R6e39bcffafcc41bf"/>
    <p:sldId xmlns:r="http://schemas.openxmlformats.org/officeDocument/2006/relationships" id="258" r:id="R7b61074ea8444eef"/>
    <p:sldId xmlns:r="http://schemas.openxmlformats.org/officeDocument/2006/relationships" id="259" r:id="R166b015c49474180"/>
    <p:sldId xmlns:r="http://schemas.openxmlformats.org/officeDocument/2006/relationships" id="260" r:id="R7bcbddbad7bb4afd"/>
    <p:sldId xmlns:r="http://schemas.openxmlformats.org/officeDocument/2006/relationships" id="261" r:id="R680dac21d81540bd"/>
    <p:sldId xmlns:r="http://schemas.openxmlformats.org/officeDocument/2006/relationships" id="262" r:id="R7e19b940da9a428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a5a24d61bd4db8" /><Relationship Type="http://schemas.openxmlformats.org/officeDocument/2006/relationships/slide" Target="/ppt/slides/slide1.xml" Id="R1a470c040db242e6" /><Relationship Type="http://schemas.openxmlformats.org/officeDocument/2006/relationships/slide" Target="/ppt/slides/slide2.xml" Id="R6e39bcffafcc41bf" /><Relationship Type="http://schemas.openxmlformats.org/officeDocument/2006/relationships/slide" Target="/ppt/slides/slide3.xml" Id="R7b61074ea8444eef" /><Relationship Type="http://schemas.openxmlformats.org/officeDocument/2006/relationships/slide" Target="/ppt/slides/slide4.xml" Id="R166b015c49474180" /><Relationship Type="http://schemas.openxmlformats.org/officeDocument/2006/relationships/slide" Target="/ppt/slides/slide5.xml" Id="R7bcbddbad7bb4afd" /><Relationship Type="http://schemas.openxmlformats.org/officeDocument/2006/relationships/slide" Target="/ppt/slides/slide6.xml" Id="R680dac21d81540bd" /><Relationship Type="http://schemas.openxmlformats.org/officeDocument/2006/relationships/slide" Target="/ppt/slides/slide7.xml" Id="R7e19b940da9a428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bb26b0c99e431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774469e355400f" /><Relationship Type="http://schemas.openxmlformats.org/officeDocument/2006/relationships/theme" Target="/ppt/slideMasters/theme/theme1.xml" Id="Raabe75a0e8034c5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e774469e355400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d5a2d6c4e1423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4a61540aad41e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75b4aea45a42e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996c6fc7dd459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1463c29b0b4e7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e429f21ab64d8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70d8ca342b4b3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STEN OLSEN TRANSPORT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STEN OLSEN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STEN OLSEN TRANSPORT AS ble etablert [år] og holder til i Skotterud.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STEN OLSEN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STEN OLSEN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STEN OLSEN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5 564 962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1 353 470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1 085 519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4 288 029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5 153 386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STEN OLSEN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STEN OLAF OLSEN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STEN OLSEN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Børrudvegen 88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2230 Skotterud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995 850 761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STEN OLSEN TRANSPORT AS</a:t>
            </a:r>
          </a:p>
        </p:txBody>
      </p:sp>
    </p:spTree>
  </p:cSld>
  <p:clrMapOvr>
    <a:masterClrMapping xmlns:a="http://schemas.openxmlformats.org/drawingml/2006/main"/>
  </p:clrMapOvr>
</p:sld>
</file>