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54189ed51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0d4ca7bf54e48"/>
  </p:sldMasterIdLst>
  <p:sldIdLst>
    <p:sldId xmlns:r="http://schemas.openxmlformats.org/officeDocument/2006/relationships" id="256" r:id="R603e9ca088c74467"/>
    <p:sldId xmlns:r="http://schemas.openxmlformats.org/officeDocument/2006/relationships" id="257" r:id="R8ae0ac71256d4997"/>
    <p:sldId xmlns:r="http://schemas.openxmlformats.org/officeDocument/2006/relationships" id="258" r:id="R08a0ecd9a6a94ea7"/>
    <p:sldId xmlns:r="http://schemas.openxmlformats.org/officeDocument/2006/relationships" id="259" r:id="R8e5320d25a534032"/>
    <p:sldId xmlns:r="http://schemas.openxmlformats.org/officeDocument/2006/relationships" id="260" r:id="R32094542af0744e0"/>
    <p:sldId xmlns:r="http://schemas.openxmlformats.org/officeDocument/2006/relationships" id="261" r:id="Rff549638f803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0d4ca7bf54e48" /><Relationship Type="http://schemas.openxmlformats.org/officeDocument/2006/relationships/slide" Target="/ppt/slides/slide1.xml" Id="R603e9ca088c74467" /><Relationship Type="http://schemas.openxmlformats.org/officeDocument/2006/relationships/slide" Target="/ppt/slides/slide2.xml" Id="R8ae0ac71256d4997" /><Relationship Type="http://schemas.openxmlformats.org/officeDocument/2006/relationships/slide" Target="/ppt/slides/slide3.xml" Id="R08a0ecd9a6a94ea7" /><Relationship Type="http://schemas.openxmlformats.org/officeDocument/2006/relationships/slide" Target="/ppt/slides/slide4.xml" Id="R8e5320d25a534032" /><Relationship Type="http://schemas.openxmlformats.org/officeDocument/2006/relationships/slide" Target="/ppt/slides/slide5.xml" Id="R32094542af0744e0" /><Relationship Type="http://schemas.openxmlformats.org/officeDocument/2006/relationships/slide" Target="/ppt/slides/slide6.xml" Id="Rff549638f803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d318a50aa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ba2f95d5f4044" /><Relationship Type="http://schemas.openxmlformats.org/officeDocument/2006/relationships/theme" Target="/ppt/slideMasters/theme/theme1.xml" Id="R8f2a33cc74cb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ba2f95d5f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26b4a107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48042ca93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6ffcdec44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89873ecfe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d40c52ca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840ded38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GRAN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GRAN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997 723 395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1 229 134 836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post@sparebankstiftelsengran.no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