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8cbf7583b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441b652ca42f7"/>
  </p:sldMasterIdLst>
  <p:sldIdLst>
    <p:sldId xmlns:r="http://schemas.openxmlformats.org/officeDocument/2006/relationships" id="256" r:id="Rb139e4d27c7f4159"/>
    <p:sldId xmlns:r="http://schemas.openxmlformats.org/officeDocument/2006/relationships" id="257" r:id="R275fb7f86a0c47c9"/>
    <p:sldId xmlns:r="http://schemas.openxmlformats.org/officeDocument/2006/relationships" id="258" r:id="R3b452bbe2e7b47e8"/>
    <p:sldId xmlns:r="http://schemas.openxmlformats.org/officeDocument/2006/relationships" id="259" r:id="R3f7d9baf20024b28"/>
    <p:sldId xmlns:r="http://schemas.openxmlformats.org/officeDocument/2006/relationships" id="260" r:id="R898b2c6a4ea74b45"/>
    <p:sldId xmlns:r="http://schemas.openxmlformats.org/officeDocument/2006/relationships" id="261" r:id="R878de63438b1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441b652ca42f7" /><Relationship Type="http://schemas.openxmlformats.org/officeDocument/2006/relationships/slide" Target="/ppt/slides/slide1.xml" Id="Rb139e4d27c7f4159" /><Relationship Type="http://schemas.openxmlformats.org/officeDocument/2006/relationships/slide" Target="/ppt/slides/slide2.xml" Id="R275fb7f86a0c47c9" /><Relationship Type="http://schemas.openxmlformats.org/officeDocument/2006/relationships/slide" Target="/ppt/slides/slide3.xml" Id="R3b452bbe2e7b47e8" /><Relationship Type="http://schemas.openxmlformats.org/officeDocument/2006/relationships/slide" Target="/ppt/slides/slide4.xml" Id="R3f7d9baf20024b28" /><Relationship Type="http://schemas.openxmlformats.org/officeDocument/2006/relationships/slide" Target="/ppt/slides/slide5.xml" Id="R898b2c6a4ea74b45" /><Relationship Type="http://schemas.openxmlformats.org/officeDocument/2006/relationships/slide" Target="/ppt/slides/slide6.xml" Id="R878de63438b1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3e89c83f8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f0816888403b" /><Relationship Type="http://schemas.openxmlformats.org/officeDocument/2006/relationships/theme" Target="/ppt/slideMasters/theme/theme1.xml" Id="R207161db89ba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7f0816888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6cbf97bc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c6295fbb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bd927f86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0d351437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c42520dc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5d0a39ec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