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b3c93cc60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04c1e58b34c22"/>
  </p:sldMasterIdLst>
  <p:sldIdLst>
    <p:sldId xmlns:r="http://schemas.openxmlformats.org/officeDocument/2006/relationships" id="256" r:id="Rc7b6ac22209d4653"/>
    <p:sldId xmlns:r="http://schemas.openxmlformats.org/officeDocument/2006/relationships" id="257" r:id="R3d0e02030a5e4655"/>
    <p:sldId xmlns:r="http://schemas.openxmlformats.org/officeDocument/2006/relationships" id="258" r:id="R0177ca714d184d07"/>
    <p:sldId xmlns:r="http://schemas.openxmlformats.org/officeDocument/2006/relationships" id="259" r:id="R941829f2c92d4ba5"/>
    <p:sldId xmlns:r="http://schemas.openxmlformats.org/officeDocument/2006/relationships" id="260" r:id="R6629c85fb81d4651"/>
    <p:sldId xmlns:r="http://schemas.openxmlformats.org/officeDocument/2006/relationships" id="261" r:id="R5e5992bc8b60454f"/>
    <p:sldId xmlns:r="http://schemas.openxmlformats.org/officeDocument/2006/relationships" id="262" r:id="Rad2367f95acf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04c1e58b34c22" /><Relationship Type="http://schemas.openxmlformats.org/officeDocument/2006/relationships/slide" Target="/ppt/slides/slide1.xml" Id="Rc7b6ac22209d4653" /><Relationship Type="http://schemas.openxmlformats.org/officeDocument/2006/relationships/slide" Target="/ppt/slides/slide2.xml" Id="R3d0e02030a5e4655" /><Relationship Type="http://schemas.openxmlformats.org/officeDocument/2006/relationships/slide" Target="/ppt/slides/slide3.xml" Id="R0177ca714d184d07" /><Relationship Type="http://schemas.openxmlformats.org/officeDocument/2006/relationships/slide" Target="/ppt/slides/slide4.xml" Id="R941829f2c92d4ba5" /><Relationship Type="http://schemas.openxmlformats.org/officeDocument/2006/relationships/slide" Target="/ppt/slides/slide5.xml" Id="R6629c85fb81d4651" /><Relationship Type="http://schemas.openxmlformats.org/officeDocument/2006/relationships/slide" Target="/ppt/slides/slide6.xml" Id="R5e5992bc8b60454f" /><Relationship Type="http://schemas.openxmlformats.org/officeDocument/2006/relationships/slide" Target="/ppt/slides/slide7.xml" Id="Rad2367f95acf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4468a6f9e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0398023c846af" /><Relationship Type="http://schemas.openxmlformats.org/officeDocument/2006/relationships/theme" Target="/ppt/slideMasters/theme/theme1.xml" Id="Rdf23ec3bc9334e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0398023c8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670d918a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593e7d4f4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f5bd015114a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58b8fd27e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539cab4c046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f8ee6ca4643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297ee4974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REVISJON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