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ff5aaa2ecf42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faefe5747e4360"/>
  </p:sldMasterIdLst>
  <p:sldIdLst>
    <p:sldId xmlns:r="http://schemas.openxmlformats.org/officeDocument/2006/relationships" id="256" r:id="R8b1d584e397c4ece"/>
    <p:sldId xmlns:r="http://schemas.openxmlformats.org/officeDocument/2006/relationships" id="257" r:id="Rbc99b6ece17e4b51"/>
    <p:sldId xmlns:r="http://schemas.openxmlformats.org/officeDocument/2006/relationships" id="258" r:id="R35fa88ab9b0b4599"/>
    <p:sldId xmlns:r="http://schemas.openxmlformats.org/officeDocument/2006/relationships" id="259" r:id="Raa5be8f6bdd442e6"/>
    <p:sldId xmlns:r="http://schemas.openxmlformats.org/officeDocument/2006/relationships" id="260" r:id="Rfd08159fb089490f"/>
    <p:sldId xmlns:r="http://schemas.openxmlformats.org/officeDocument/2006/relationships" id="261" r:id="Ra847b652c17f4b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faefe5747e4360" /><Relationship Type="http://schemas.openxmlformats.org/officeDocument/2006/relationships/slide" Target="/ppt/slides/slide1.xml" Id="R8b1d584e397c4ece" /><Relationship Type="http://schemas.openxmlformats.org/officeDocument/2006/relationships/slide" Target="/ppt/slides/slide2.xml" Id="Rbc99b6ece17e4b51" /><Relationship Type="http://schemas.openxmlformats.org/officeDocument/2006/relationships/slide" Target="/ppt/slides/slide3.xml" Id="R35fa88ab9b0b4599" /><Relationship Type="http://schemas.openxmlformats.org/officeDocument/2006/relationships/slide" Target="/ppt/slides/slide4.xml" Id="Raa5be8f6bdd442e6" /><Relationship Type="http://schemas.openxmlformats.org/officeDocument/2006/relationships/slide" Target="/ppt/slides/slide5.xml" Id="Rfd08159fb089490f" /><Relationship Type="http://schemas.openxmlformats.org/officeDocument/2006/relationships/slide" Target="/ppt/slides/slide6.xml" Id="Ra847b652c17f4b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a49030ab145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840c457d5476d" /><Relationship Type="http://schemas.openxmlformats.org/officeDocument/2006/relationships/theme" Target="/ppt/slideMasters/theme/theme1.xml" Id="R7ab727bc892b44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8840c457d547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05bf2991b49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bdcdf86d844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ada563a794e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74f0b83cd46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4971fc3394c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5cdceb1774d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DALSAUNET HOLDING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DALSAUNET HOLDING NUF ble etablert [år] og holder til i Nordby.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13 791 122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13 701 243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2009 Nordby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995 664 313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