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73c38aa502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e4d2a4ebe4962"/>
  </p:sldMasterIdLst>
  <p:sldIdLst>
    <p:sldId xmlns:r="http://schemas.openxmlformats.org/officeDocument/2006/relationships" id="256" r:id="R7746d38c54b247c2"/>
    <p:sldId xmlns:r="http://schemas.openxmlformats.org/officeDocument/2006/relationships" id="257" r:id="Rc78c95e030df498c"/>
    <p:sldId xmlns:r="http://schemas.openxmlformats.org/officeDocument/2006/relationships" id="258" r:id="R7b35c08b228e4f14"/>
    <p:sldId xmlns:r="http://schemas.openxmlformats.org/officeDocument/2006/relationships" id="259" r:id="R89e99dd951f04e25"/>
    <p:sldId xmlns:r="http://schemas.openxmlformats.org/officeDocument/2006/relationships" id="260" r:id="Rf6bf6bd12d344f33"/>
    <p:sldId xmlns:r="http://schemas.openxmlformats.org/officeDocument/2006/relationships" id="261" r:id="R5d5ac5bde30e4ed0"/>
    <p:sldId xmlns:r="http://schemas.openxmlformats.org/officeDocument/2006/relationships" id="262" r:id="Rb87f3acd400143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e4d2a4ebe4962" /><Relationship Type="http://schemas.openxmlformats.org/officeDocument/2006/relationships/slide" Target="/ppt/slides/slide1.xml" Id="R7746d38c54b247c2" /><Relationship Type="http://schemas.openxmlformats.org/officeDocument/2006/relationships/slide" Target="/ppt/slides/slide2.xml" Id="Rc78c95e030df498c" /><Relationship Type="http://schemas.openxmlformats.org/officeDocument/2006/relationships/slide" Target="/ppt/slides/slide3.xml" Id="R7b35c08b228e4f14" /><Relationship Type="http://schemas.openxmlformats.org/officeDocument/2006/relationships/slide" Target="/ppt/slides/slide4.xml" Id="R89e99dd951f04e25" /><Relationship Type="http://schemas.openxmlformats.org/officeDocument/2006/relationships/slide" Target="/ppt/slides/slide5.xml" Id="Rf6bf6bd12d344f33" /><Relationship Type="http://schemas.openxmlformats.org/officeDocument/2006/relationships/slide" Target="/ppt/slides/slide6.xml" Id="R5d5ac5bde30e4ed0" /><Relationship Type="http://schemas.openxmlformats.org/officeDocument/2006/relationships/slide" Target="/ppt/slides/slide7.xml" Id="Rb87f3acd400143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7935232f745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af0e4bf504baf" /><Relationship Type="http://schemas.openxmlformats.org/officeDocument/2006/relationships/theme" Target="/ppt/slideMasters/theme/theme1.xml" Id="R444b3f666e92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baf0e4bf504b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518ab080242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483ca4218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bfb438c84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4ba011b5e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98ab1339f4b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17087ea4c42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0a2237eaf42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FINANCIER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GANGSØY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