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d47a9cf78649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17936e4ddb4fb3"/>
  </p:sldMasterIdLst>
  <p:sldIdLst>
    <p:sldId xmlns:r="http://schemas.openxmlformats.org/officeDocument/2006/relationships" id="256" r:id="R3f8aa96e3c814427"/>
    <p:sldId xmlns:r="http://schemas.openxmlformats.org/officeDocument/2006/relationships" id="257" r:id="Rc375d315e10c4a2f"/>
    <p:sldId xmlns:r="http://schemas.openxmlformats.org/officeDocument/2006/relationships" id="258" r:id="R129b1b298f4c4b99"/>
    <p:sldId xmlns:r="http://schemas.openxmlformats.org/officeDocument/2006/relationships" id="259" r:id="R24b4639b8cd94a33"/>
    <p:sldId xmlns:r="http://schemas.openxmlformats.org/officeDocument/2006/relationships" id="260" r:id="R91c6f57a0703448c"/>
    <p:sldId xmlns:r="http://schemas.openxmlformats.org/officeDocument/2006/relationships" id="261" r:id="Rf9411596a76b43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17936e4ddb4fb3" /><Relationship Type="http://schemas.openxmlformats.org/officeDocument/2006/relationships/slide" Target="/ppt/slides/slide1.xml" Id="R3f8aa96e3c814427" /><Relationship Type="http://schemas.openxmlformats.org/officeDocument/2006/relationships/slide" Target="/ppt/slides/slide2.xml" Id="Rc375d315e10c4a2f" /><Relationship Type="http://schemas.openxmlformats.org/officeDocument/2006/relationships/slide" Target="/ppt/slides/slide3.xml" Id="R129b1b298f4c4b99" /><Relationship Type="http://schemas.openxmlformats.org/officeDocument/2006/relationships/slide" Target="/ppt/slides/slide4.xml" Id="R24b4639b8cd94a33" /><Relationship Type="http://schemas.openxmlformats.org/officeDocument/2006/relationships/slide" Target="/ppt/slides/slide5.xml" Id="R91c6f57a0703448c" /><Relationship Type="http://schemas.openxmlformats.org/officeDocument/2006/relationships/slide" Target="/ppt/slides/slide6.xml" Id="Rf9411596a76b43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691a1f75f4d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e5f7b13d546a6" /><Relationship Type="http://schemas.openxmlformats.org/officeDocument/2006/relationships/theme" Target="/ppt/slideMasters/theme/theme1.xml" Id="Re5b68edc30ef46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5e5f7b13d546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82de1d2554e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16d5bb7194d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98b98fc5e4e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3342291a143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bc606f6e748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ae827a3164d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GJENSIDIGE FORSIKRING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 FORSIKRING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GJENSIDIGESTIFTELSEN  –  62,2 %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www.gjensidige.no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995 568 217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