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f8097c55c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85efb82df94670"/>
  </p:sldMasterIdLst>
  <p:sldIdLst>
    <p:sldId xmlns:r="http://schemas.openxmlformats.org/officeDocument/2006/relationships" id="256" r:id="R58f7f6c5b5d04ad0"/>
    <p:sldId xmlns:r="http://schemas.openxmlformats.org/officeDocument/2006/relationships" id="257" r:id="Raadf9ac50f384084"/>
    <p:sldId xmlns:r="http://schemas.openxmlformats.org/officeDocument/2006/relationships" id="258" r:id="R81b8545bbef8436b"/>
    <p:sldId xmlns:r="http://schemas.openxmlformats.org/officeDocument/2006/relationships" id="259" r:id="R74cecc6347854f1e"/>
    <p:sldId xmlns:r="http://schemas.openxmlformats.org/officeDocument/2006/relationships" id="260" r:id="Rc0be81e5739b42b0"/>
    <p:sldId xmlns:r="http://schemas.openxmlformats.org/officeDocument/2006/relationships" id="261" r:id="R3594f6fe2a1a4f8d"/>
    <p:sldId xmlns:r="http://schemas.openxmlformats.org/officeDocument/2006/relationships" id="262" r:id="R71cb459053f5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5efb82df94670" /><Relationship Type="http://schemas.openxmlformats.org/officeDocument/2006/relationships/slide" Target="/ppt/slides/slide1.xml" Id="R58f7f6c5b5d04ad0" /><Relationship Type="http://schemas.openxmlformats.org/officeDocument/2006/relationships/slide" Target="/ppt/slides/slide2.xml" Id="Raadf9ac50f384084" /><Relationship Type="http://schemas.openxmlformats.org/officeDocument/2006/relationships/slide" Target="/ppt/slides/slide3.xml" Id="R81b8545bbef8436b" /><Relationship Type="http://schemas.openxmlformats.org/officeDocument/2006/relationships/slide" Target="/ppt/slides/slide4.xml" Id="R74cecc6347854f1e" /><Relationship Type="http://schemas.openxmlformats.org/officeDocument/2006/relationships/slide" Target="/ppt/slides/slide5.xml" Id="Rc0be81e5739b42b0" /><Relationship Type="http://schemas.openxmlformats.org/officeDocument/2006/relationships/slide" Target="/ppt/slides/slide6.xml" Id="R3594f6fe2a1a4f8d" /><Relationship Type="http://schemas.openxmlformats.org/officeDocument/2006/relationships/slide" Target="/ppt/slides/slide7.xml" Id="R71cb459053f5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026797cfb45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bac7cc2c44e7e" /><Relationship Type="http://schemas.openxmlformats.org/officeDocument/2006/relationships/theme" Target="/ppt/slideMasters/theme/theme1.xml" Id="R63140b975377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2bac7cc2c44e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fe1d32909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42052215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a9d2c3cea49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e6d66f754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97987feb3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6399a2e5c4f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c81774733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ZEE PLOEG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61 232 161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912 510 784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1 007 816 039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65,9 %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34,1 %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995 542 870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