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3e0f2f751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db665771d4a34"/>
  </p:sldMasterIdLst>
  <p:sldIdLst>
    <p:sldId xmlns:r="http://schemas.openxmlformats.org/officeDocument/2006/relationships" id="256" r:id="R8ede428c6d7a4ced"/>
    <p:sldId xmlns:r="http://schemas.openxmlformats.org/officeDocument/2006/relationships" id="257" r:id="R6427665c3caa441e"/>
    <p:sldId xmlns:r="http://schemas.openxmlformats.org/officeDocument/2006/relationships" id="258" r:id="R328d585ef928483c"/>
    <p:sldId xmlns:r="http://schemas.openxmlformats.org/officeDocument/2006/relationships" id="259" r:id="Rd1cdde3a22f542a6"/>
    <p:sldId xmlns:r="http://schemas.openxmlformats.org/officeDocument/2006/relationships" id="260" r:id="R4963bc3db2a14819"/>
    <p:sldId xmlns:r="http://schemas.openxmlformats.org/officeDocument/2006/relationships" id="261" r:id="R0cd10f77137845d6"/>
    <p:sldId xmlns:r="http://schemas.openxmlformats.org/officeDocument/2006/relationships" id="262" r:id="Rfae767ca7d59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db665771d4a34" /><Relationship Type="http://schemas.openxmlformats.org/officeDocument/2006/relationships/slide" Target="/ppt/slides/slide1.xml" Id="R8ede428c6d7a4ced" /><Relationship Type="http://schemas.openxmlformats.org/officeDocument/2006/relationships/slide" Target="/ppt/slides/slide2.xml" Id="R6427665c3caa441e" /><Relationship Type="http://schemas.openxmlformats.org/officeDocument/2006/relationships/slide" Target="/ppt/slides/slide3.xml" Id="R328d585ef928483c" /><Relationship Type="http://schemas.openxmlformats.org/officeDocument/2006/relationships/slide" Target="/ppt/slides/slide4.xml" Id="Rd1cdde3a22f542a6" /><Relationship Type="http://schemas.openxmlformats.org/officeDocument/2006/relationships/slide" Target="/ppt/slides/slide5.xml" Id="R4963bc3db2a14819" /><Relationship Type="http://schemas.openxmlformats.org/officeDocument/2006/relationships/slide" Target="/ppt/slides/slide6.xml" Id="R0cd10f77137845d6" /><Relationship Type="http://schemas.openxmlformats.org/officeDocument/2006/relationships/slide" Target="/ppt/slides/slide7.xml" Id="Rfae767ca7d59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c1e2482e9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3cadd2764577" /><Relationship Type="http://schemas.openxmlformats.org/officeDocument/2006/relationships/theme" Target="/ppt/slideMasters/theme/theme1.xml" Id="R07ccfaa4446c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43cadd276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0887e5d9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ad4e50de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02ff7118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9fafc2755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60502ec2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73abf035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fab6a5e3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