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f446e297f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b4672e49ab4ce1"/>
  </p:sldMasterIdLst>
  <p:sldIdLst>
    <p:sldId xmlns:r="http://schemas.openxmlformats.org/officeDocument/2006/relationships" id="256" r:id="Re8aa89c49c414e6d"/>
    <p:sldId xmlns:r="http://schemas.openxmlformats.org/officeDocument/2006/relationships" id="257" r:id="R5372fd8d69884976"/>
    <p:sldId xmlns:r="http://schemas.openxmlformats.org/officeDocument/2006/relationships" id="258" r:id="R50e282e297ff4243"/>
    <p:sldId xmlns:r="http://schemas.openxmlformats.org/officeDocument/2006/relationships" id="259" r:id="R5e0e2abeea724914"/>
    <p:sldId xmlns:r="http://schemas.openxmlformats.org/officeDocument/2006/relationships" id="260" r:id="R1754c5330f54419a"/>
    <p:sldId xmlns:r="http://schemas.openxmlformats.org/officeDocument/2006/relationships" id="261" r:id="Re15a2dccb1cf4ede"/>
    <p:sldId xmlns:r="http://schemas.openxmlformats.org/officeDocument/2006/relationships" id="262" r:id="R65c3656940d5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4672e49ab4ce1" /><Relationship Type="http://schemas.openxmlformats.org/officeDocument/2006/relationships/slide" Target="/ppt/slides/slide1.xml" Id="Re8aa89c49c414e6d" /><Relationship Type="http://schemas.openxmlformats.org/officeDocument/2006/relationships/slide" Target="/ppt/slides/slide2.xml" Id="R5372fd8d69884976" /><Relationship Type="http://schemas.openxmlformats.org/officeDocument/2006/relationships/slide" Target="/ppt/slides/slide3.xml" Id="R50e282e297ff4243" /><Relationship Type="http://schemas.openxmlformats.org/officeDocument/2006/relationships/slide" Target="/ppt/slides/slide4.xml" Id="R5e0e2abeea724914" /><Relationship Type="http://schemas.openxmlformats.org/officeDocument/2006/relationships/slide" Target="/ppt/slides/slide5.xml" Id="R1754c5330f54419a" /><Relationship Type="http://schemas.openxmlformats.org/officeDocument/2006/relationships/slide" Target="/ppt/slides/slide6.xml" Id="Re15a2dccb1cf4ede" /><Relationship Type="http://schemas.openxmlformats.org/officeDocument/2006/relationships/slide" Target="/ppt/slides/slide7.xml" Id="R65c3656940d5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2fb1cdb644c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88c63ee724792" /><Relationship Type="http://schemas.openxmlformats.org/officeDocument/2006/relationships/theme" Target="/ppt/slideMasters/theme/theme1.xml" Id="R34ac3051711d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88c63ee72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d896c285741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f3b44b801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f36734d70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f8f958fb7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831ddc362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1b9df14248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967479d6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SECUNDUS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7 634 487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19 820 952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28 358 506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KARL-AAGE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995 358 085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