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699f119ff549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77e0baf4ff489d"/>
  </p:sldMasterIdLst>
  <p:sldIdLst>
    <p:sldId xmlns:r="http://schemas.openxmlformats.org/officeDocument/2006/relationships" id="256" r:id="Rdde497a481ec4ecc"/>
    <p:sldId xmlns:r="http://schemas.openxmlformats.org/officeDocument/2006/relationships" id="257" r:id="Rc04e34794e6d4123"/>
    <p:sldId xmlns:r="http://schemas.openxmlformats.org/officeDocument/2006/relationships" id="258" r:id="R5ff4b74529d44796"/>
    <p:sldId xmlns:r="http://schemas.openxmlformats.org/officeDocument/2006/relationships" id="259" r:id="R9703f5d4781a4bbf"/>
    <p:sldId xmlns:r="http://schemas.openxmlformats.org/officeDocument/2006/relationships" id="260" r:id="R522b4f5360cf4db9"/>
    <p:sldId xmlns:r="http://schemas.openxmlformats.org/officeDocument/2006/relationships" id="261" r:id="R9795a46ecacc4b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7e0baf4ff489d" /><Relationship Type="http://schemas.openxmlformats.org/officeDocument/2006/relationships/slide" Target="/ppt/slides/slide1.xml" Id="Rdde497a481ec4ecc" /><Relationship Type="http://schemas.openxmlformats.org/officeDocument/2006/relationships/slide" Target="/ppt/slides/slide2.xml" Id="Rc04e34794e6d4123" /><Relationship Type="http://schemas.openxmlformats.org/officeDocument/2006/relationships/slide" Target="/ppt/slides/slide3.xml" Id="R5ff4b74529d44796" /><Relationship Type="http://schemas.openxmlformats.org/officeDocument/2006/relationships/slide" Target="/ppt/slides/slide4.xml" Id="R9703f5d4781a4bbf" /><Relationship Type="http://schemas.openxmlformats.org/officeDocument/2006/relationships/slide" Target="/ppt/slides/slide5.xml" Id="R522b4f5360cf4db9" /><Relationship Type="http://schemas.openxmlformats.org/officeDocument/2006/relationships/slide" Target="/ppt/slides/slide6.xml" Id="R9795a46ecacc4b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92957dd8d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3822c00324305" /><Relationship Type="http://schemas.openxmlformats.org/officeDocument/2006/relationships/theme" Target="/ppt/slideMasters/theme/theme1.xml" Id="R4bc55fc6465346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93822c003243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06af0010b49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55ba6c7f6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3a09e5434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1a9d18fd64f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50f7732cf41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e022a04c04c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SIGMA REVISJON DRAMMEN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Bjørnstjerne Bjørnsons gate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89 44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post@srd-as.no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995 336 510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REVISJON DRAMMEN AS</a:t>
            </a:r>
          </a:p>
        </p:txBody>
      </p:sp>
    </p:spTree>
  </p:cSld>
  <p:clrMapOvr>
    <a:masterClrMapping xmlns:a="http://schemas.openxmlformats.org/drawingml/2006/main"/>
  </p:clrMapOvr>
</p:sld>
</file>